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2D986-904A-D74A-8A51-758B88AB0ED7}" v="847" dt="2024-07-10T17:10:28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/>
    <p:restoredTop sz="82472"/>
  </p:normalViewPr>
  <p:slideViewPr>
    <p:cSldViewPr snapToGrid="0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jobachone.github.io" TargetMode="External"/><Relationship Id="rId1" Type="http://schemas.openxmlformats.org/officeDocument/2006/relationships/hyperlink" Target="https://www.linkedin.com/in/jeremy-obach/" TargetMode="Externa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jobachone.github.io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49.png"/><Relationship Id="rId5" Type="http://schemas.openxmlformats.org/officeDocument/2006/relationships/hyperlink" Target="https://www.linkedin.com/in/jeremy-obach/" TargetMode="External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5A438-8B2C-4DFF-B494-25E5414F05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8AF696-3FBD-4B72-A85B-16E9A8ABE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Convolution Neural Network </a:t>
          </a:r>
        </a:p>
        <a:p>
          <a:pPr>
            <a:lnSpc>
              <a:spcPct val="100000"/>
            </a:lnSpc>
          </a:pPr>
          <a:r>
            <a:rPr lang="en-US" dirty="0"/>
            <a:t>- great for image recognition tasks</a:t>
          </a:r>
        </a:p>
      </dgm:t>
    </dgm:pt>
    <dgm:pt modelId="{59C6A92C-FE90-4EE8-A532-B97ECE54D66F}" type="parTrans" cxnId="{E46E2087-A4FA-4148-8B1F-D7CB7F343A86}">
      <dgm:prSet/>
      <dgm:spPr/>
      <dgm:t>
        <a:bodyPr/>
        <a:lstStyle/>
        <a:p>
          <a:endParaRPr lang="en-US"/>
        </a:p>
      </dgm:t>
    </dgm:pt>
    <dgm:pt modelId="{1883B8CB-A755-414A-9BD7-CC02208E8B48}" type="sibTrans" cxnId="{E46E2087-A4FA-4148-8B1F-D7CB7F343A86}">
      <dgm:prSet/>
      <dgm:spPr/>
      <dgm:t>
        <a:bodyPr/>
        <a:lstStyle/>
        <a:p>
          <a:endParaRPr lang="en-US"/>
        </a:p>
      </dgm:t>
    </dgm:pt>
    <dgm:pt modelId="{9B50A68B-B8A7-4A0D-94BB-4CD9F8015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Recurrent Neural Network</a:t>
          </a:r>
        </a:p>
        <a:p>
          <a:pPr>
            <a:lnSpc>
              <a:spcPct val="100000"/>
            </a:lnSpc>
          </a:pPr>
          <a:r>
            <a:rPr lang="en-US" dirty="0"/>
            <a:t>- excellent for sequence recognition problems</a:t>
          </a:r>
        </a:p>
      </dgm:t>
    </dgm:pt>
    <dgm:pt modelId="{C64EDB1E-30F9-4E29-8FBB-BA819A23F191}" type="sibTrans" cxnId="{50930705-7679-4E11-AB6B-A752601BF10D}">
      <dgm:prSet/>
      <dgm:spPr/>
      <dgm:t>
        <a:bodyPr/>
        <a:lstStyle/>
        <a:p>
          <a:endParaRPr lang="en-US"/>
        </a:p>
      </dgm:t>
    </dgm:pt>
    <dgm:pt modelId="{D80327E2-41B6-4A4F-989A-D0700DF9F1BB}" type="parTrans" cxnId="{50930705-7679-4E11-AB6B-A752601BF10D}">
      <dgm:prSet/>
      <dgm:spPr/>
      <dgm:t>
        <a:bodyPr/>
        <a:lstStyle/>
        <a:p>
          <a:endParaRPr lang="en-US"/>
        </a:p>
      </dgm:t>
    </dgm:pt>
    <dgm:pt modelId="{2E925E63-CF81-494A-9181-BCB92C93BA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</a:t>
          </a:r>
        </a:p>
        <a:p>
          <a:pPr>
            <a:lnSpc>
              <a:spcPct val="100000"/>
            </a:lnSpc>
          </a:pPr>
          <a:r>
            <a:rPr lang="en-US" dirty="0"/>
            <a:t>- versatile, handles large datasets well</a:t>
          </a:r>
        </a:p>
        <a:p>
          <a:pPr>
            <a:lnSpc>
              <a:spcPct val="100000"/>
            </a:lnSpc>
          </a:pPr>
          <a:r>
            <a:rPr lang="en-US" dirty="0"/>
            <a:t>- Excels at sorting</a:t>
          </a:r>
        </a:p>
      </dgm:t>
    </dgm:pt>
    <dgm:pt modelId="{8E1C1AB1-B95A-4CBC-B3D5-C68884A24A0C}" type="sibTrans" cxnId="{668FC19A-3212-4011-B0B5-769CFDC242F8}">
      <dgm:prSet/>
      <dgm:spPr/>
      <dgm:t>
        <a:bodyPr/>
        <a:lstStyle/>
        <a:p>
          <a:endParaRPr lang="en-US"/>
        </a:p>
      </dgm:t>
    </dgm:pt>
    <dgm:pt modelId="{56297128-D8B3-47A3-978F-C428D6878463}" type="parTrans" cxnId="{668FC19A-3212-4011-B0B5-769CFDC242F8}">
      <dgm:prSet/>
      <dgm:spPr/>
      <dgm:t>
        <a:bodyPr/>
        <a:lstStyle/>
        <a:p>
          <a:endParaRPr lang="en-US"/>
        </a:p>
      </dgm:t>
    </dgm:pt>
    <dgm:pt modelId="{B4440672-A2BF-4FF8-85F2-467D51C87F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Analysis</a:t>
          </a:r>
        </a:p>
        <a:p>
          <a:pPr>
            <a:lnSpc>
              <a:spcPct val="100000"/>
            </a:lnSpc>
          </a:pPr>
          <a:r>
            <a:rPr lang="en-US" dirty="0"/>
            <a:t>- Simple, interpretable, great for trends</a:t>
          </a:r>
        </a:p>
      </dgm:t>
    </dgm:pt>
    <dgm:pt modelId="{47F9752F-8F05-41C0-807A-85ABA2D4D7C5}" type="sibTrans" cxnId="{BF055295-4E52-459B-A62D-CAB1CCFD6732}">
      <dgm:prSet/>
      <dgm:spPr/>
      <dgm:t>
        <a:bodyPr/>
        <a:lstStyle/>
        <a:p>
          <a:endParaRPr lang="en-US"/>
        </a:p>
      </dgm:t>
    </dgm:pt>
    <dgm:pt modelId="{5E0AADE5-AA49-4A1E-A7ED-B360F338A06F}" type="parTrans" cxnId="{BF055295-4E52-459B-A62D-CAB1CCFD6732}">
      <dgm:prSet/>
      <dgm:spPr/>
      <dgm:t>
        <a:bodyPr/>
        <a:lstStyle/>
        <a:p>
          <a:endParaRPr lang="en-US"/>
        </a:p>
      </dgm:t>
    </dgm:pt>
    <dgm:pt modelId="{DA053E18-B812-4176-9EFD-1F531E1B2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Principal Component Analysis</a:t>
          </a:r>
        </a:p>
        <a:p>
          <a:pPr>
            <a:lnSpc>
              <a:spcPct val="100000"/>
            </a:lnSpc>
          </a:pPr>
          <a:r>
            <a:rPr lang="en-US" dirty="0"/>
            <a:t>-Dimensionality reduction, feature extraction.</a:t>
          </a:r>
        </a:p>
      </dgm:t>
    </dgm:pt>
    <dgm:pt modelId="{177B9B2C-D0FB-4F4E-9F96-118D2D9BE8C0}" type="sibTrans" cxnId="{1089A4B4-EFE2-4742-A353-21B5A7C3D2B9}">
      <dgm:prSet/>
      <dgm:spPr/>
      <dgm:t>
        <a:bodyPr/>
        <a:lstStyle/>
        <a:p>
          <a:endParaRPr lang="en-US"/>
        </a:p>
      </dgm:t>
    </dgm:pt>
    <dgm:pt modelId="{B458DA5D-C2DC-4B1F-9AC8-122F49920094}" type="parTrans" cxnId="{1089A4B4-EFE2-4742-A353-21B5A7C3D2B9}">
      <dgm:prSet/>
      <dgm:spPr/>
      <dgm:t>
        <a:bodyPr/>
        <a:lstStyle/>
        <a:p>
          <a:endParaRPr lang="en-US"/>
        </a:p>
      </dgm:t>
    </dgm:pt>
    <dgm:pt modelId="{904A0218-D77C-B046-B561-EB4C1AE0E5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Hyperparameter optimization</a:t>
          </a:r>
        </a:p>
        <a:p>
          <a:pPr>
            <a:lnSpc>
              <a:spcPct val="100000"/>
            </a:lnSpc>
          </a:pPr>
          <a:r>
            <a:rPr lang="en-US" dirty="0"/>
            <a:t>- Enhances model performance, efficiency.</a:t>
          </a:r>
        </a:p>
      </dgm:t>
    </dgm:pt>
    <dgm:pt modelId="{357906A6-08CD-1E4C-86C7-67C7F70ABB80}" type="sibTrans" cxnId="{CBD0EC81-C1AF-7241-B838-23B4AEFEB9BD}">
      <dgm:prSet/>
      <dgm:spPr/>
      <dgm:t>
        <a:bodyPr/>
        <a:lstStyle/>
        <a:p>
          <a:endParaRPr lang="en-US"/>
        </a:p>
      </dgm:t>
    </dgm:pt>
    <dgm:pt modelId="{E316C7CB-BE82-8547-9F41-B3B9062B5482}" type="parTrans" cxnId="{CBD0EC81-C1AF-7241-B838-23B4AEFEB9BD}">
      <dgm:prSet/>
      <dgm:spPr/>
      <dgm:t>
        <a:bodyPr/>
        <a:lstStyle/>
        <a:p>
          <a:endParaRPr lang="en-US"/>
        </a:p>
      </dgm:t>
    </dgm:pt>
    <dgm:pt modelId="{86415101-7E56-F64B-BA3E-E7AB3CB40DB0}">
      <dgm:prSet/>
      <dgm:spPr/>
    </dgm:pt>
    <dgm:pt modelId="{E8CA4687-EEF2-2C4C-AED7-1A4C836807BF}" type="parTrans" cxnId="{452232E0-DCF3-C348-BDFF-06279A4BB6FA}">
      <dgm:prSet/>
      <dgm:spPr/>
      <dgm:t>
        <a:bodyPr/>
        <a:lstStyle/>
        <a:p>
          <a:endParaRPr lang="en-US"/>
        </a:p>
      </dgm:t>
    </dgm:pt>
    <dgm:pt modelId="{1A829354-BE4D-2241-9B9D-BDA5D474578D}" type="sibTrans" cxnId="{452232E0-DCF3-C348-BDFF-06279A4BB6FA}">
      <dgm:prSet/>
      <dgm:spPr/>
      <dgm:t>
        <a:bodyPr/>
        <a:lstStyle/>
        <a:p>
          <a:endParaRPr lang="en-US"/>
        </a:p>
      </dgm:t>
    </dgm:pt>
    <dgm:pt modelId="{CF758DB8-1003-9249-9F20-5A83DBBFC961}">
      <dgm:prSet/>
      <dgm:spPr/>
      <dgm:t>
        <a:bodyPr/>
        <a:lstStyle/>
        <a:p>
          <a:endParaRPr lang="en-US" dirty="0"/>
        </a:p>
      </dgm:t>
    </dgm:pt>
    <dgm:pt modelId="{54137A5B-43FD-614D-BC0D-858F434F2C51}" type="parTrans" cxnId="{46526F08-0DF0-FF47-8BE8-DC2B1D6B6B05}">
      <dgm:prSet/>
      <dgm:spPr/>
      <dgm:t>
        <a:bodyPr/>
        <a:lstStyle/>
        <a:p>
          <a:endParaRPr lang="en-US"/>
        </a:p>
      </dgm:t>
    </dgm:pt>
    <dgm:pt modelId="{183B7321-12FA-9849-B4C4-64B8B8C9AF48}" type="sibTrans" cxnId="{46526F08-0DF0-FF47-8BE8-DC2B1D6B6B05}">
      <dgm:prSet/>
      <dgm:spPr/>
      <dgm:t>
        <a:bodyPr/>
        <a:lstStyle/>
        <a:p>
          <a:endParaRPr lang="en-US"/>
        </a:p>
      </dgm:t>
    </dgm:pt>
    <dgm:pt modelId="{E22093CD-F755-C54C-AB39-6AB3F3B295D6}">
      <dgm:prSet/>
      <dgm:spPr/>
      <dgm:t>
        <a:bodyPr/>
        <a:lstStyle/>
        <a:p>
          <a:endParaRPr lang="en-US" dirty="0"/>
        </a:p>
      </dgm:t>
    </dgm:pt>
    <dgm:pt modelId="{39E23357-0839-A448-A708-7747A254E52C}" type="parTrans" cxnId="{9E8945E7-2D3C-B047-BA54-33CE05E912D6}">
      <dgm:prSet/>
      <dgm:spPr/>
      <dgm:t>
        <a:bodyPr/>
        <a:lstStyle/>
        <a:p>
          <a:endParaRPr lang="en-US"/>
        </a:p>
      </dgm:t>
    </dgm:pt>
    <dgm:pt modelId="{BA38BED6-DF08-0447-8693-21BB9754B306}" type="sibTrans" cxnId="{9E8945E7-2D3C-B047-BA54-33CE05E912D6}">
      <dgm:prSet/>
      <dgm:spPr/>
      <dgm:t>
        <a:bodyPr/>
        <a:lstStyle/>
        <a:p>
          <a:endParaRPr lang="en-US"/>
        </a:p>
      </dgm:t>
    </dgm:pt>
    <dgm:pt modelId="{59C34489-B662-445B-ADB2-085771952313}" type="pres">
      <dgm:prSet presAssocID="{03D5A438-8B2C-4DFF-B494-25E5414F05B7}" presName="root" presStyleCnt="0">
        <dgm:presLayoutVars>
          <dgm:dir/>
          <dgm:resizeHandles val="exact"/>
        </dgm:presLayoutVars>
      </dgm:prSet>
      <dgm:spPr/>
    </dgm:pt>
    <dgm:pt modelId="{C88DCE79-2CB6-46FD-8D48-9A7810039792}" type="pres">
      <dgm:prSet presAssocID="{408AF696-3FBD-4B72-A85B-16E9A8ABE24F}" presName="compNode" presStyleCnt="0"/>
      <dgm:spPr/>
    </dgm:pt>
    <dgm:pt modelId="{684AD076-B610-4317-A64B-F629CAD0699B}" type="pres">
      <dgm:prSet presAssocID="{408AF696-3FBD-4B72-A85B-16E9A8ABE2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2165794-8BC3-43AD-9A4E-C3B340130D62}" type="pres">
      <dgm:prSet presAssocID="{408AF696-3FBD-4B72-A85B-16E9A8ABE24F}" presName="spaceRect" presStyleCnt="0"/>
      <dgm:spPr/>
    </dgm:pt>
    <dgm:pt modelId="{1B15E8A5-03F7-4A91-9EA5-8B92F52F10C4}" type="pres">
      <dgm:prSet presAssocID="{408AF696-3FBD-4B72-A85B-16E9A8ABE24F}" presName="textRect" presStyleLbl="revTx" presStyleIdx="0" presStyleCnt="6" custScaleX="130657">
        <dgm:presLayoutVars>
          <dgm:chMax val="1"/>
          <dgm:chPref val="1"/>
        </dgm:presLayoutVars>
      </dgm:prSet>
      <dgm:spPr/>
    </dgm:pt>
    <dgm:pt modelId="{7FEA2637-CEB2-45ED-A935-91D07E46306B}" type="pres">
      <dgm:prSet presAssocID="{1883B8CB-A755-414A-9BD7-CC02208E8B48}" presName="sibTrans" presStyleCnt="0"/>
      <dgm:spPr/>
    </dgm:pt>
    <dgm:pt modelId="{0EEAADC2-15C4-DF4D-8FA6-B972A826EEEE}" type="pres">
      <dgm:prSet presAssocID="{9B50A68B-B8A7-4A0D-94BB-4CD9F8015489}" presName="compNode" presStyleCnt="0"/>
      <dgm:spPr/>
    </dgm:pt>
    <dgm:pt modelId="{7CF4D951-F3BF-D146-8F5F-19D9CFAC9D92}" type="pres">
      <dgm:prSet presAssocID="{9B50A68B-B8A7-4A0D-94BB-4CD9F80154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8D6BDA8-53F6-B94D-8B9A-710B7545B3C2}" type="pres">
      <dgm:prSet presAssocID="{9B50A68B-B8A7-4A0D-94BB-4CD9F8015489}" presName="spaceRect" presStyleCnt="0"/>
      <dgm:spPr/>
    </dgm:pt>
    <dgm:pt modelId="{62952386-64BA-FC47-A1A7-41DB10244E92}" type="pres">
      <dgm:prSet presAssocID="{9B50A68B-B8A7-4A0D-94BB-4CD9F8015489}" presName="textRect" presStyleLbl="revTx" presStyleIdx="1" presStyleCnt="6" custScaleX="145795" custScaleY="103360">
        <dgm:presLayoutVars>
          <dgm:chMax val="1"/>
          <dgm:chPref val="1"/>
        </dgm:presLayoutVars>
      </dgm:prSet>
      <dgm:spPr/>
    </dgm:pt>
    <dgm:pt modelId="{9F4B07BC-80E5-CF40-9041-A4E3CE602450}" type="pres">
      <dgm:prSet presAssocID="{C64EDB1E-30F9-4E29-8FBB-BA819A23F191}" presName="sibTrans" presStyleCnt="0"/>
      <dgm:spPr/>
    </dgm:pt>
    <dgm:pt modelId="{B631C955-9081-43F2-A870-9CDC2C130C60}" type="pres">
      <dgm:prSet presAssocID="{2E925E63-CF81-494A-9181-BCB92C93BA66}" presName="compNode" presStyleCnt="0"/>
      <dgm:spPr/>
    </dgm:pt>
    <dgm:pt modelId="{C5829814-4C3B-4C8D-BFF9-D346B4FAA4FD}" type="pres">
      <dgm:prSet presAssocID="{2E925E63-CF81-494A-9181-BCB92C93BA6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762CF39-F54D-4E3A-814F-4E442DE107BF}" type="pres">
      <dgm:prSet presAssocID="{2E925E63-CF81-494A-9181-BCB92C93BA66}" presName="spaceRect" presStyleCnt="0"/>
      <dgm:spPr/>
    </dgm:pt>
    <dgm:pt modelId="{5258EEEF-48BE-47B7-9F4E-48FEBEB0706F}" type="pres">
      <dgm:prSet presAssocID="{2E925E63-CF81-494A-9181-BCB92C93BA66}" presName="textRect" presStyleLbl="revTx" presStyleIdx="2" presStyleCnt="6" custScaleX="133570">
        <dgm:presLayoutVars>
          <dgm:chMax val="1"/>
          <dgm:chPref val="1"/>
        </dgm:presLayoutVars>
      </dgm:prSet>
      <dgm:spPr/>
    </dgm:pt>
    <dgm:pt modelId="{40CE8D19-2FA1-4EC2-BEE9-0C4C06AF6981}" type="pres">
      <dgm:prSet presAssocID="{8E1C1AB1-B95A-4CBC-B3D5-C68884A24A0C}" presName="sibTrans" presStyleCnt="0"/>
      <dgm:spPr/>
    </dgm:pt>
    <dgm:pt modelId="{608E522F-B799-4F56-8AB5-F9205EED8549}" type="pres">
      <dgm:prSet presAssocID="{B4440672-A2BF-4FF8-85F2-467D51C87F2C}" presName="compNode" presStyleCnt="0"/>
      <dgm:spPr/>
    </dgm:pt>
    <dgm:pt modelId="{E8D3E9DF-9088-4E7F-90C2-0FC42D30DF95}" type="pres">
      <dgm:prSet presAssocID="{B4440672-A2BF-4FF8-85F2-467D51C87F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EE9618D-9622-4374-B3F4-1A8ECEE4FC76}" type="pres">
      <dgm:prSet presAssocID="{B4440672-A2BF-4FF8-85F2-467D51C87F2C}" presName="spaceRect" presStyleCnt="0"/>
      <dgm:spPr/>
    </dgm:pt>
    <dgm:pt modelId="{354258AF-8760-4EDC-83A7-E2B91714F961}" type="pres">
      <dgm:prSet presAssocID="{B4440672-A2BF-4FF8-85F2-467D51C87F2C}" presName="textRect" presStyleLbl="revTx" presStyleIdx="3" presStyleCnt="6" custScaleX="118424">
        <dgm:presLayoutVars>
          <dgm:chMax val="1"/>
          <dgm:chPref val="1"/>
        </dgm:presLayoutVars>
      </dgm:prSet>
      <dgm:spPr/>
    </dgm:pt>
    <dgm:pt modelId="{B30F6FDB-4EDD-45A9-A6FD-A0508A473F27}" type="pres">
      <dgm:prSet presAssocID="{47F9752F-8F05-41C0-807A-85ABA2D4D7C5}" presName="sibTrans" presStyleCnt="0"/>
      <dgm:spPr/>
    </dgm:pt>
    <dgm:pt modelId="{2F867BA6-6C57-408D-A3FF-1F75B8277C08}" type="pres">
      <dgm:prSet presAssocID="{DA053E18-B812-4176-9EFD-1F531E1B24E8}" presName="compNode" presStyleCnt="0"/>
      <dgm:spPr/>
    </dgm:pt>
    <dgm:pt modelId="{D962DC62-4F07-4EBA-AE35-CF3A586181CA}" type="pres">
      <dgm:prSet presAssocID="{DA053E18-B812-4176-9EFD-1F531E1B24E8}" presName="iconRect" presStyleLbl="node1" presStyleIdx="4" presStyleCnt="6" custAng="108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3E23D09-FF82-4FA7-884B-6D15321708BD}" type="pres">
      <dgm:prSet presAssocID="{DA053E18-B812-4176-9EFD-1F531E1B24E8}" presName="spaceRect" presStyleCnt="0"/>
      <dgm:spPr/>
    </dgm:pt>
    <dgm:pt modelId="{ABDB5E61-BA0C-410B-93E2-3B7C37F3F8C7}" type="pres">
      <dgm:prSet presAssocID="{DA053E18-B812-4176-9EFD-1F531E1B24E8}" presName="textRect" presStyleLbl="revTx" presStyleIdx="4" presStyleCnt="6" custScaleX="126242">
        <dgm:presLayoutVars>
          <dgm:chMax val="1"/>
          <dgm:chPref val="1"/>
        </dgm:presLayoutVars>
      </dgm:prSet>
      <dgm:spPr/>
    </dgm:pt>
    <dgm:pt modelId="{4E9E26CE-F34F-47A2-8E5F-4D1DB6A9E4B7}" type="pres">
      <dgm:prSet presAssocID="{177B9B2C-D0FB-4F4E-9F96-118D2D9BE8C0}" presName="sibTrans" presStyleCnt="0"/>
      <dgm:spPr/>
    </dgm:pt>
    <dgm:pt modelId="{502B86F0-4769-4301-9DFF-E7E604AE3099}" type="pres">
      <dgm:prSet presAssocID="{904A0218-D77C-B046-B561-EB4C1AE0E5B6}" presName="compNode" presStyleCnt="0"/>
      <dgm:spPr/>
    </dgm:pt>
    <dgm:pt modelId="{65E6C888-03C6-4229-B340-DFFC52C69765}" type="pres">
      <dgm:prSet presAssocID="{904A0218-D77C-B046-B561-EB4C1AE0E5B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70C043-3C59-4856-A963-C0435BB01208}" type="pres">
      <dgm:prSet presAssocID="{904A0218-D77C-B046-B561-EB4C1AE0E5B6}" presName="spaceRect" presStyleCnt="0"/>
      <dgm:spPr/>
    </dgm:pt>
    <dgm:pt modelId="{D56ED2BC-1136-4C1D-B41A-3E2430B38390}" type="pres">
      <dgm:prSet presAssocID="{904A0218-D77C-B046-B561-EB4C1AE0E5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930705-7679-4E11-AB6B-A752601BF10D}" srcId="{03D5A438-8B2C-4DFF-B494-25E5414F05B7}" destId="{9B50A68B-B8A7-4A0D-94BB-4CD9F8015489}" srcOrd="1" destOrd="0" parTransId="{D80327E2-41B6-4A4F-989A-D0700DF9F1BB}" sibTransId="{C64EDB1E-30F9-4E29-8FBB-BA819A23F191}"/>
    <dgm:cxn modelId="{C01C1C05-D1F7-784D-AC3D-773B0ADEC34C}" type="presOf" srcId="{408AF696-3FBD-4B72-A85B-16E9A8ABE24F}" destId="{1B15E8A5-03F7-4A91-9EA5-8B92F52F10C4}" srcOrd="0" destOrd="0" presId="urn:microsoft.com/office/officeart/2018/2/layout/IconLabelList"/>
    <dgm:cxn modelId="{46526F08-0DF0-FF47-8BE8-DC2B1D6B6B05}" srcId="{2E925E63-CF81-494A-9181-BCB92C93BA66}" destId="{CF758DB8-1003-9249-9F20-5A83DBBFC961}" srcOrd="1" destOrd="0" parTransId="{54137A5B-43FD-614D-BC0D-858F434F2C51}" sibTransId="{183B7321-12FA-9849-B4C4-64B8B8C9AF48}"/>
    <dgm:cxn modelId="{51DD5532-4729-F94C-8C55-FDA79217E000}" type="presOf" srcId="{904A0218-D77C-B046-B561-EB4C1AE0E5B6}" destId="{D56ED2BC-1136-4C1D-B41A-3E2430B38390}" srcOrd="0" destOrd="0" presId="urn:microsoft.com/office/officeart/2018/2/layout/IconLabelList"/>
    <dgm:cxn modelId="{4AAAFB39-B783-9E41-80D0-A75165585487}" type="presOf" srcId="{B4440672-A2BF-4FF8-85F2-467D51C87F2C}" destId="{354258AF-8760-4EDC-83A7-E2B91714F961}" srcOrd="0" destOrd="0" presId="urn:microsoft.com/office/officeart/2018/2/layout/IconLabelList"/>
    <dgm:cxn modelId="{EC704779-DB21-FE40-B983-A3647B1E3032}" type="presOf" srcId="{03D5A438-8B2C-4DFF-B494-25E5414F05B7}" destId="{59C34489-B662-445B-ADB2-085771952313}" srcOrd="0" destOrd="0" presId="urn:microsoft.com/office/officeart/2018/2/layout/IconLabelList"/>
    <dgm:cxn modelId="{CBD0EC81-C1AF-7241-B838-23B4AEFEB9BD}" srcId="{03D5A438-8B2C-4DFF-B494-25E5414F05B7}" destId="{904A0218-D77C-B046-B561-EB4C1AE0E5B6}" srcOrd="5" destOrd="0" parTransId="{E316C7CB-BE82-8547-9F41-B3B9062B5482}" sibTransId="{357906A6-08CD-1E4C-86C7-67C7F70ABB80}"/>
    <dgm:cxn modelId="{E46E2087-A4FA-4148-8B1F-D7CB7F343A86}" srcId="{03D5A438-8B2C-4DFF-B494-25E5414F05B7}" destId="{408AF696-3FBD-4B72-A85B-16E9A8ABE24F}" srcOrd="0" destOrd="0" parTransId="{59C6A92C-FE90-4EE8-A532-B97ECE54D66F}" sibTransId="{1883B8CB-A755-414A-9BD7-CC02208E8B48}"/>
    <dgm:cxn modelId="{85834392-FC74-E148-8CE6-395465D9D86C}" type="presOf" srcId="{2E925E63-CF81-494A-9181-BCB92C93BA66}" destId="{5258EEEF-48BE-47B7-9F4E-48FEBEB0706F}" srcOrd="0" destOrd="0" presId="urn:microsoft.com/office/officeart/2018/2/layout/IconLabelList"/>
    <dgm:cxn modelId="{BF055295-4E52-459B-A62D-CAB1CCFD6732}" srcId="{03D5A438-8B2C-4DFF-B494-25E5414F05B7}" destId="{B4440672-A2BF-4FF8-85F2-467D51C87F2C}" srcOrd="3" destOrd="0" parTransId="{5E0AADE5-AA49-4A1E-A7ED-B360F338A06F}" sibTransId="{47F9752F-8F05-41C0-807A-85ABA2D4D7C5}"/>
    <dgm:cxn modelId="{0A1AA298-39B6-F045-B1BD-FE03519FB888}" type="presOf" srcId="{9B50A68B-B8A7-4A0D-94BB-4CD9F8015489}" destId="{62952386-64BA-FC47-A1A7-41DB10244E92}" srcOrd="0" destOrd="0" presId="urn:microsoft.com/office/officeart/2018/2/layout/IconLabelList"/>
    <dgm:cxn modelId="{668FC19A-3212-4011-B0B5-769CFDC242F8}" srcId="{03D5A438-8B2C-4DFF-B494-25E5414F05B7}" destId="{2E925E63-CF81-494A-9181-BCB92C93BA66}" srcOrd="2" destOrd="0" parTransId="{56297128-D8B3-47A3-978F-C428D6878463}" sibTransId="{8E1C1AB1-B95A-4CBC-B3D5-C68884A24A0C}"/>
    <dgm:cxn modelId="{1089A4B4-EFE2-4742-A353-21B5A7C3D2B9}" srcId="{03D5A438-8B2C-4DFF-B494-25E5414F05B7}" destId="{DA053E18-B812-4176-9EFD-1F531E1B24E8}" srcOrd="4" destOrd="0" parTransId="{B458DA5D-C2DC-4B1F-9AC8-122F49920094}" sibTransId="{177B9B2C-D0FB-4F4E-9F96-118D2D9BE8C0}"/>
    <dgm:cxn modelId="{452232E0-DCF3-C348-BDFF-06279A4BB6FA}" srcId="{2E925E63-CF81-494A-9181-BCB92C93BA66}" destId="{86415101-7E56-F64B-BA3E-E7AB3CB40DB0}" srcOrd="0" destOrd="0" parTransId="{E8CA4687-EEF2-2C4C-AED7-1A4C836807BF}" sibTransId="{1A829354-BE4D-2241-9B9D-BDA5D474578D}"/>
    <dgm:cxn modelId="{9E8945E7-2D3C-B047-BA54-33CE05E912D6}" srcId="{9B50A68B-B8A7-4A0D-94BB-4CD9F8015489}" destId="{E22093CD-F755-C54C-AB39-6AB3F3B295D6}" srcOrd="0" destOrd="0" parTransId="{39E23357-0839-A448-A708-7747A254E52C}" sibTransId="{BA38BED6-DF08-0447-8693-21BB9754B306}"/>
    <dgm:cxn modelId="{F4F798FA-22C3-B145-AF77-50BED3305EBA}" type="presOf" srcId="{DA053E18-B812-4176-9EFD-1F531E1B24E8}" destId="{ABDB5E61-BA0C-410B-93E2-3B7C37F3F8C7}" srcOrd="0" destOrd="0" presId="urn:microsoft.com/office/officeart/2018/2/layout/IconLabelList"/>
    <dgm:cxn modelId="{8BD884CD-23B0-0141-BB8F-C47F5560BDD5}" type="presParOf" srcId="{59C34489-B662-445B-ADB2-085771952313}" destId="{C88DCE79-2CB6-46FD-8D48-9A7810039792}" srcOrd="0" destOrd="0" presId="urn:microsoft.com/office/officeart/2018/2/layout/IconLabelList"/>
    <dgm:cxn modelId="{20B15806-D7A6-7C4E-AD72-DC400AFC0F2E}" type="presParOf" srcId="{C88DCE79-2CB6-46FD-8D48-9A7810039792}" destId="{684AD076-B610-4317-A64B-F629CAD0699B}" srcOrd="0" destOrd="0" presId="urn:microsoft.com/office/officeart/2018/2/layout/IconLabelList"/>
    <dgm:cxn modelId="{F3D72EBD-6BFA-E043-A3C5-BDBA4316593A}" type="presParOf" srcId="{C88DCE79-2CB6-46FD-8D48-9A7810039792}" destId="{A2165794-8BC3-43AD-9A4E-C3B340130D62}" srcOrd="1" destOrd="0" presId="urn:microsoft.com/office/officeart/2018/2/layout/IconLabelList"/>
    <dgm:cxn modelId="{FFE7C148-90C9-F848-A22D-BA416633B50A}" type="presParOf" srcId="{C88DCE79-2CB6-46FD-8D48-9A7810039792}" destId="{1B15E8A5-03F7-4A91-9EA5-8B92F52F10C4}" srcOrd="2" destOrd="0" presId="urn:microsoft.com/office/officeart/2018/2/layout/IconLabelList"/>
    <dgm:cxn modelId="{CA39A69E-169C-0E4C-88F6-D822B4E8B83F}" type="presParOf" srcId="{59C34489-B662-445B-ADB2-085771952313}" destId="{7FEA2637-CEB2-45ED-A935-91D07E46306B}" srcOrd="1" destOrd="0" presId="urn:microsoft.com/office/officeart/2018/2/layout/IconLabelList"/>
    <dgm:cxn modelId="{46B43D3B-61E8-D748-A2E8-4EC9A85E2B88}" type="presParOf" srcId="{59C34489-B662-445B-ADB2-085771952313}" destId="{0EEAADC2-15C4-DF4D-8FA6-B972A826EEEE}" srcOrd="2" destOrd="0" presId="urn:microsoft.com/office/officeart/2018/2/layout/IconLabelList"/>
    <dgm:cxn modelId="{E2B93113-650E-CD4D-8338-59E1294B24BA}" type="presParOf" srcId="{0EEAADC2-15C4-DF4D-8FA6-B972A826EEEE}" destId="{7CF4D951-F3BF-D146-8F5F-19D9CFAC9D92}" srcOrd="0" destOrd="0" presId="urn:microsoft.com/office/officeart/2018/2/layout/IconLabelList"/>
    <dgm:cxn modelId="{16FF58A4-3435-3443-9F00-A2EAD0CD5FD3}" type="presParOf" srcId="{0EEAADC2-15C4-DF4D-8FA6-B972A826EEEE}" destId="{B8D6BDA8-53F6-B94D-8B9A-710B7545B3C2}" srcOrd="1" destOrd="0" presId="urn:microsoft.com/office/officeart/2018/2/layout/IconLabelList"/>
    <dgm:cxn modelId="{49FED4AB-DB29-9A4C-851C-139B31CB9F2B}" type="presParOf" srcId="{0EEAADC2-15C4-DF4D-8FA6-B972A826EEEE}" destId="{62952386-64BA-FC47-A1A7-41DB10244E92}" srcOrd="2" destOrd="0" presId="urn:microsoft.com/office/officeart/2018/2/layout/IconLabelList"/>
    <dgm:cxn modelId="{85428608-337D-944B-89E1-CE44FBCAEB05}" type="presParOf" srcId="{59C34489-B662-445B-ADB2-085771952313}" destId="{9F4B07BC-80E5-CF40-9041-A4E3CE602450}" srcOrd="3" destOrd="0" presId="urn:microsoft.com/office/officeart/2018/2/layout/IconLabelList"/>
    <dgm:cxn modelId="{20993D09-6900-A045-990A-407EACF577CC}" type="presParOf" srcId="{59C34489-B662-445B-ADB2-085771952313}" destId="{B631C955-9081-43F2-A870-9CDC2C130C60}" srcOrd="4" destOrd="0" presId="urn:microsoft.com/office/officeart/2018/2/layout/IconLabelList"/>
    <dgm:cxn modelId="{F32E1A48-41A7-384F-8D31-6174BA9953D8}" type="presParOf" srcId="{B631C955-9081-43F2-A870-9CDC2C130C60}" destId="{C5829814-4C3B-4C8D-BFF9-D346B4FAA4FD}" srcOrd="0" destOrd="0" presId="urn:microsoft.com/office/officeart/2018/2/layout/IconLabelList"/>
    <dgm:cxn modelId="{4FA87D45-33B1-A849-8C95-479936A6FFAD}" type="presParOf" srcId="{B631C955-9081-43F2-A870-9CDC2C130C60}" destId="{D762CF39-F54D-4E3A-814F-4E442DE107BF}" srcOrd="1" destOrd="0" presId="urn:microsoft.com/office/officeart/2018/2/layout/IconLabelList"/>
    <dgm:cxn modelId="{F710B2BE-E553-884E-933F-0246348B1D92}" type="presParOf" srcId="{B631C955-9081-43F2-A870-9CDC2C130C60}" destId="{5258EEEF-48BE-47B7-9F4E-48FEBEB0706F}" srcOrd="2" destOrd="0" presId="urn:microsoft.com/office/officeart/2018/2/layout/IconLabelList"/>
    <dgm:cxn modelId="{2626A3DB-39AB-EA45-BF90-2BDC08DFE6CD}" type="presParOf" srcId="{59C34489-B662-445B-ADB2-085771952313}" destId="{40CE8D19-2FA1-4EC2-BEE9-0C4C06AF6981}" srcOrd="5" destOrd="0" presId="urn:microsoft.com/office/officeart/2018/2/layout/IconLabelList"/>
    <dgm:cxn modelId="{629476F4-F438-C34F-A698-E62F5F0C7D7B}" type="presParOf" srcId="{59C34489-B662-445B-ADB2-085771952313}" destId="{608E522F-B799-4F56-8AB5-F9205EED8549}" srcOrd="6" destOrd="0" presId="urn:microsoft.com/office/officeart/2018/2/layout/IconLabelList"/>
    <dgm:cxn modelId="{6830B671-39CD-8642-9C3F-0B9E1FA26A23}" type="presParOf" srcId="{608E522F-B799-4F56-8AB5-F9205EED8549}" destId="{E8D3E9DF-9088-4E7F-90C2-0FC42D30DF95}" srcOrd="0" destOrd="0" presId="urn:microsoft.com/office/officeart/2018/2/layout/IconLabelList"/>
    <dgm:cxn modelId="{8832442C-51D5-A644-97DF-71455CF46C94}" type="presParOf" srcId="{608E522F-B799-4F56-8AB5-F9205EED8549}" destId="{AEE9618D-9622-4374-B3F4-1A8ECEE4FC76}" srcOrd="1" destOrd="0" presId="urn:microsoft.com/office/officeart/2018/2/layout/IconLabelList"/>
    <dgm:cxn modelId="{1F17674F-6B8E-EF46-B672-6404C6AB33C4}" type="presParOf" srcId="{608E522F-B799-4F56-8AB5-F9205EED8549}" destId="{354258AF-8760-4EDC-83A7-E2B91714F961}" srcOrd="2" destOrd="0" presId="urn:microsoft.com/office/officeart/2018/2/layout/IconLabelList"/>
    <dgm:cxn modelId="{3745B402-3C2F-1547-9D39-A355BB37079C}" type="presParOf" srcId="{59C34489-B662-445B-ADB2-085771952313}" destId="{B30F6FDB-4EDD-45A9-A6FD-A0508A473F27}" srcOrd="7" destOrd="0" presId="urn:microsoft.com/office/officeart/2018/2/layout/IconLabelList"/>
    <dgm:cxn modelId="{7F593B99-1251-294E-9774-B76B26A29905}" type="presParOf" srcId="{59C34489-B662-445B-ADB2-085771952313}" destId="{2F867BA6-6C57-408D-A3FF-1F75B8277C08}" srcOrd="8" destOrd="0" presId="urn:microsoft.com/office/officeart/2018/2/layout/IconLabelList"/>
    <dgm:cxn modelId="{893ED1D3-9B1F-6B40-B5DC-F51AC9F8C8CC}" type="presParOf" srcId="{2F867BA6-6C57-408D-A3FF-1F75B8277C08}" destId="{D962DC62-4F07-4EBA-AE35-CF3A586181CA}" srcOrd="0" destOrd="0" presId="urn:microsoft.com/office/officeart/2018/2/layout/IconLabelList"/>
    <dgm:cxn modelId="{0E0BE263-04AC-5D41-8E42-6EC246A798B7}" type="presParOf" srcId="{2F867BA6-6C57-408D-A3FF-1F75B8277C08}" destId="{03E23D09-FF82-4FA7-884B-6D15321708BD}" srcOrd="1" destOrd="0" presId="urn:microsoft.com/office/officeart/2018/2/layout/IconLabelList"/>
    <dgm:cxn modelId="{B003BAAF-9B55-B145-AE5A-58C4590DBD00}" type="presParOf" srcId="{2F867BA6-6C57-408D-A3FF-1F75B8277C08}" destId="{ABDB5E61-BA0C-410B-93E2-3B7C37F3F8C7}" srcOrd="2" destOrd="0" presId="urn:microsoft.com/office/officeart/2018/2/layout/IconLabelList"/>
    <dgm:cxn modelId="{BEEF8524-250B-AC45-BDC4-3A870D96AFD8}" type="presParOf" srcId="{59C34489-B662-445B-ADB2-085771952313}" destId="{4E9E26CE-F34F-47A2-8E5F-4D1DB6A9E4B7}" srcOrd="9" destOrd="0" presId="urn:microsoft.com/office/officeart/2018/2/layout/IconLabelList"/>
    <dgm:cxn modelId="{DAC6D76E-DAC7-5341-BDEF-D8B8D5579EE9}" type="presParOf" srcId="{59C34489-B662-445B-ADB2-085771952313}" destId="{502B86F0-4769-4301-9DFF-E7E604AE3099}" srcOrd="10" destOrd="0" presId="urn:microsoft.com/office/officeart/2018/2/layout/IconLabelList"/>
    <dgm:cxn modelId="{610C4428-35E0-2148-BE2E-8C3C15BE4469}" type="presParOf" srcId="{502B86F0-4769-4301-9DFF-E7E604AE3099}" destId="{65E6C888-03C6-4229-B340-DFFC52C69765}" srcOrd="0" destOrd="0" presId="urn:microsoft.com/office/officeart/2018/2/layout/IconLabelList"/>
    <dgm:cxn modelId="{AF97E15D-B85C-2F48-88F9-F5537E83A517}" type="presParOf" srcId="{502B86F0-4769-4301-9DFF-E7E604AE3099}" destId="{3970C043-3C59-4856-A963-C0435BB01208}" srcOrd="1" destOrd="0" presId="urn:microsoft.com/office/officeart/2018/2/layout/IconLabelList"/>
    <dgm:cxn modelId="{12ACF8CC-EFB8-4F45-B535-40D3591D8D8B}" type="presParOf" srcId="{502B86F0-4769-4301-9DFF-E7E604AE3099}" destId="{D56ED2BC-1136-4C1D-B41A-3E2430B383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3069ED-7014-4DCE-9F1C-CA3C72B4D49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4F98FD-4840-4505-850F-E9CF68A9A43C}">
      <dgm:prSet/>
      <dgm:spPr/>
      <dgm:t>
        <a:bodyPr/>
        <a:lstStyle/>
        <a:p>
          <a:pPr>
            <a:defRPr b="1"/>
          </a:pPr>
          <a:r>
            <a:rPr lang="en-US"/>
            <a:t>Weather data for Europe</a:t>
          </a:r>
        </a:p>
      </dgm:t>
    </dgm:pt>
    <dgm:pt modelId="{4185C4D1-BC92-4614-9CED-981626434689}" type="parTrans" cxnId="{43FDDC14-95BF-40CD-872B-122932CD900B}">
      <dgm:prSet/>
      <dgm:spPr/>
      <dgm:t>
        <a:bodyPr/>
        <a:lstStyle/>
        <a:p>
          <a:endParaRPr lang="en-US"/>
        </a:p>
      </dgm:t>
    </dgm:pt>
    <dgm:pt modelId="{5FD871FA-4714-45D1-995E-7F7A9CEDE444}" type="sibTrans" cxnId="{43FDDC14-95BF-40CD-872B-122932CD900B}">
      <dgm:prSet/>
      <dgm:spPr/>
      <dgm:t>
        <a:bodyPr/>
        <a:lstStyle/>
        <a:p>
          <a:endParaRPr lang="en-US"/>
        </a:p>
      </dgm:t>
    </dgm:pt>
    <dgm:pt modelId="{C25F4D73-5DB3-4923-9BBD-DC6E8B0F9740}">
      <dgm:prSet/>
      <dgm:spPr/>
      <dgm:t>
        <a:bodyPr/>
        <a:lstStyle/>
        <a:p>
          <a:r>
            <a:rPr lang="en-US" dirty="0"/>
            <a:t>18 weather stations from our study + representative weather samples to fill out underserved zones</a:t>
          </a:r>
        </a:p>
      </dgm:t>
    </dgm:pt>
    <dgm:pt modelId="{367C27DC-A66C-4DE3-B6D0-0889AD34BDAF}" type="parTrans" cxnId="{1E329438-2132-458B-A19A-F58A5F66D460}">
      <dgm:prSet/>
      <dgm:spPr/>
      <dgm:t>
        <a:bodyPr/>
        <a:lstStyle/>
        <a:p>
          <a:endParaRPr lang="en-US"/>
        </a:p>
      </dgm:t>
    </dgm:pt>
    <dgm:pt modelId="{CC33BBCE-A4F8-44F7-A0FE-6DE10D445E59}" type="sibTrans" cxnId="{1E329438-2132-458B-A19A-F58A5F66D460}">
      <dgm:prSet/>
      <dgm:spPr/>
      <dgm:t>
        <a:bodyPr/>
        <a:lstStyle/>
        <a:p>
          <a:endParaRPr lang="en-US"/>
        </a:p>
      </dgm:t>
    </dgm:pt>
    <dgm:pt modelId="{7CF0FE9B-D1BB-496A-A911-123B32043057}">
      <dgm:prSet/>
      <dgm:spPr/>
      <dgm:t>
        <a:bodyPr/>
        <a:lstStyle/>
        <a:p>
          <a:r>
            <a:rPr lang="en-US" dirty="0"/>
            <a:t>Metrics including temperature, precipitation, wind strength, etc.</a:t>
          </a:r>
        </a:p>
      </dgm:t>
    </dgm:pt>
    <dgm:pt modelId="{340C8621-1894-47FF-9AFB-86EF94A2E106}" type="parTrans" cxnId="{4EA9974D-76CC-4506-A0B9-1B477959178C}">
      <dgm:prSet/>
      <dgm:spPr/>
      <dgm:t>
        <a:bodyPr/>
        <a:lstStyle/>
        <a:p>
          <a:endParaRPr lang="en-US"/>
        </a:p>
      </dgm:t>
    </dgm:pt>
    <dgm:pt modelId="{CFC1607F-3E0C-40FC-BAC6-CA14EBCA4CC0}" type="sibTrans" cxnId="{4EA9974D-76CC-4506-A0B9-1B477959178C}">
      <dgm:prSet/>
      <dgm:spPr/>
      <dgm:t>
        <a:bodyPr/>
        <a:lstStyle/>
        <a:p>
          <a:endParaRPr lang="en-US"/>
        </a:p>
      </dgm:t>
    </dgm:pt>
    <dgm:pt modelId="{758BBEEE-8B3B-4A94-9306-724E8F1541F2}">
      <dgm:prSet/>
      <dgm:spPr/>
      <dgm:t>
        <a:bodyPr/>
        <a:lstStyle/>
        <a:p>
          <a:pPr>
            <a:defRPr b="1"/>
          </a:pPr>
          <a:r>
            <a:rPr lang="en-US"/>
            <a:t>Weather data for Earth</a:t>
          </a:r>
        </a:p>
      </dgm:t>
    </dgm:pt>
    <dgm:pt modelId="{1189F48A-A587-40D7-852E-E681260F19B4}" type="parTrans" cxnId="{9646075E-7F37-4FD8-8D68-09CEE4F0FAAA}">
      <dgm:prSet/>
      <dgm:spPr/>
      <dgm:t>
        <a:bodyPr/>
        <a:lstStyle/>
        <a:p>
          <a:endParaRPr lang="en-US"/>
        </a:p>
      </dgm:t>
    </dgm:pt>
    <dgm:pt modelId="{16642559-062F-4D79-9F4D-A6CF3D64F385}" type="sibTrans" cxnId="{9646075E-7F37-4FD8-8D68-09CEE4F0FAAA}">
      <dgm:prSet/>
      <dgm:spPr/>
      <dgm:t>
        <a:bodyPr/>
        <a:lstStyle/>
        <a:p>
          <a:endParaRPr lang="en-US"/>
        </a:p>
      </dgm:t>
    </dgm:pt>
    <dgm:pt modelId="{D56A589A-82CD-4725-B153-8E2E9BCF337B}">
      <dgm:prSet/>
      <dgm:spPr/>
      <dgm:t>
        <a:bodyPr/>
        <a:lstStyle/>
        <a:p>
          <a:r>
            <a:rPr lang="en-US" dirty="0"/>
            <a:t>Advanced models could utilize satellite and radar for a more comprehensive understanding of weather patterns.</a:t>
          </a:r>
        </a:p>
      </dgm:t>
    </dgm:pt>
    <dgm:pt modelId="{97B78CC1-4B76-4D82-B235-97F90CFFC48D}" type="parTrans" cxnId="{04641F20-34E7-4BCC-B05D-9C0662F9DD59}">
      <dgm:prSet/>
      <dgm:spPr/>
      <dgm:t>
        <a:bodyPr/>
        <a:lstStyle/>
        <a:p>
          <a:endParaRPr lang="en-US"/>
        </a:p>
      </dgm:t>
    </dgm:pt>
    <dgm:pt modelId="{B6A266CD-535B-43CE-A521-C6AA9E7CC86F}" type="sibTrans" cxnId="{04641F20-34E7-4BCC-B05D-9C0662F9DD59}">
      <dgm:prSet/>
      <dgm:spPr/>
      <dgm:t>
        <a:bodyPr/>
        <a:lstStyle/>
        <a:p>
          <a:endParaRPr lang="en-US"/>
        </a:p>
      </dgm:t>
    </dgm:pt>
    <dgm:pt modelId="{83D93173-E861-44DE-8CCA-4A5286B24096}">
      <dgm:prSet/>
      <dgm:spPr/>
      <dgm:t>
        <a:bodyPr/>
        <a:lstStyle/>
        <a:p>
          <a:r>
            <a:rPr lang="en-US" dirty="0"/>
            <a:t>- Destructive weather events – Measure of land viability with heightened sea levels.</a:t>
          </a:r>
        </a:p>
      </dgm:t>
    </dgm:pt>
    <dgm:pt modelId="{3C0BFDB4-BB4F-457E-8EDB-60899E50D582}" type="parTrans" cxnId="{04293576-3A6B-40D6-94F2-A54A26E3B1B4}">
      <dgm:prSet/>
      <dgm:spPr/>
      <dgm:t>
        <a:bodyPr/>
        <a:lstStyle/>
        <a:p>
          <a:endParaRPr lang="en-US"/>
        </a:p>
      </dgm:t>
    </dgm:pt>
    <dgm:pt modelId="{3384BC85-1045-45D7-B590-4F7B2A2E7ACF}" type="sibTrans" cxnId="{04293576-3A6B-40D6-94F2-A54A26E3B1B4}">
      <dgm:prSet/>
      <dgm:spPr/>
      <dgm:t>
        <a:bodyPr/>
        <a:lstStyle/>
        <a:p>
          <a:endParaRPr lang="en-US"/>
        </a:p>
      </dgm:t>
    </dgm:pt>
    <dgm:pt modelId="{7649D817-C132-41E4-81B7-6E9A5A469075}">
      <dgm:prSet/>
      <dgm:spPr/>
      <dgm:t>
        <a:bodyPr/>
        <a:lstStyle/>
        <a:p>
          <a:pPr>
            <a:defRPr b="1"/>
          </a:pPr>
          <a:r>
            <a:rPr lang="en-US"/>
            <a:t>Migration data</a:t>
          </a:r>
        </a:p>
      </dgm:t>
    </dgm:pt>
    <dgm:pt modelId="{9163C984-85B3-4911-8ED2-2C80347E2270}" type="parTrans" cxnId="{01510DF9-29BC-497D-8A0E-1802E9D16721}">
      <dgm:prSet/>
      <dgm:spPr/>
      <dgm:t>
        <a:bodyPr/>
        <a:lstStyle/>
        <a:p>
          <a:endParaRPr lang="en-US"/>
        </a:p>
      </dgm:t>
    </dgm:pt>
    <dgm:pt modelId="{2273DBA4-ECA0-46FB-9CA6-CD176EA5FE79}" type="sibTrans" cxnId="{01510DF9-29BC-497D-8A0E-1802E9D16721}">
      <dgm:prSet/>
      <dgm:spPr/>
      <dgm:t>
        <a:bodyPr/>
        <a:lstStyle/>
        <a:p>
          <a:endParaRPr lang="en-US"/>
        </a:p>
      </dgm:t>
    </dgm:pt>
    <dgm:pt modelId="{DBBBC190-EA3D-46C9-9EFE-88062473B088}">
      <dgm:prSet/>
      <dgm:spPr/>
      <dgm:t>
        <a:bodyPr/>
        <a:lstStyle/>
        <a:p>
          <a:r>
            <a:rPr lang="en-US" dirty="0"/>
            <a:t>Tracking population growth and decline of various groups, some measure of successful vs unsuccessful integration</a:t>
          </a:r>
        </a:p>
      </dgm:t>
    </dgm:pt>
    <dgm:pt modelId="{AB822485-A49D-45C0-B4A7-BE808AD0371E}" type="parTrans" cxnId="{AA842D21-9390-4A42-8242-F6EC447042C9}">
      <dgm:prSet/>
      <dgm:spPr/>
      <dgm:t>
        <a:bodyPr/>
        <a:lstStyle/>
        <a:p>
          <a:endParaRPr lang="en-US"/>
        </a:p>
      </dgm:t>
    </dgm:pt>
    <dgm:pt modelId="{39509B96-86A6-4A6F-B335-BAF05A0C02D9}" type="sibTrans" cxnId="{AA842D21-9390-4A42-8242-F6EC447042C9}">
      <dgm:prSet/>
      <dgm:spPr/>
      <dgm:t>
        <a:bodyPr/>
        <a:lstStyle/>
        <a:p>
          <a:endParaRPr lang="en-US"/>
        </a:p>
      </dgm:t>
    </dgm:pt>
    <dgm:pt modelId="{4E9F6E7D-07E7-4A73-97C6-EEC963DE9771}">
      <dgm:prSet/>
      <dgm:spPr/>
      <dgm:t>
        <a:bodyPr/>
        <a:lstStyle/>
        <a:p>
          <a:pPr>
            <a:defRPr b="1"/>
          </a:pPr>
          <a:r>
            <a:rPr lang="en-US" dirty="0"/>
            <a:t>Miscellaneous “Big Data” </a:t>
          </a:r>
        </a:p>
      </dgm:t>
    </dgm:pt>
    <dgm:pt modelId="{FFE2D697-3B7C-4A0C-8FDB-570F0AC49E18}" type="parTrans" cxnId="{AF438238-45F6-4FA8-BECD-12538F2197E3}">
      <dgm:prSet/>
      <dgm:spPr/>
      <dgm:t>
        <a:bodyPr/>
        <a:lstStyle/>
        <a:p>
          <a:endParaRPr lang="en-US"/>
        </a:p>
      </dgm:t>
    </dgm:pt>
    <dgm:pt modelId="{5FAFF5E6-094C-4436-ADB4-DCEAAA60A771}" type="sibTrans" cxnId="{AF438238-45F6-4FA8-BECD-12538F2197E3}">
      <dgm:prSet/>
      <dgm:spPr/>
      <dgm:t>
        <a:bodyPr/>
        <a:lstStyle/>
        <a:p>
          <a:endParaRPr lang="en-US"/>
        </a:p>
      </dgm:t>
    </dgm:pt>
    <dgm:pt modelId="{19538FD3-9D32-44BC-A580-0D4B3988D265}">
      <dgm:prSet/>
      <dgm:spPr/>
      <dgm:t>
        <a:bodyPr/>
        <a:lstStyle/>
        <a:p>
          <a:r>
            <a:rPr lang="en-US" dirty="0"/>
            <a:t>- Energy sources for ML Model operation</a:t>
          </a:r>
        </a:p>
        <a:p>
          <a:r>
            <a:rPr lang="en-US" dirty="0"/>
            <a:t>- Pollution sources</a:t>
          </a:r>
        </a:p>
        <a:p>
          <a:r>
            <a:rPr lang="en-US" dirty="0"/>
            <a:t>- Human conflict and political situations</a:t>
          </a:r>
        </a:p>
        <a:p>
          <a:r>
            <a:rPr lang="en-US" dirty="0"/>
            <a:t>- Ozone status, solar radiation measurements</a:t>
          </a:r>
        </a:p>
      </dgm:t>
    </dgm:pt>
    <dgm:pt modelId="{770230C4-93CB-4A76-A532-57AB176719FE}" type="parTrans" cxnId="{3E5500B9-7211-4E4F-8C05-1D4460DFA23C}">
      <dgm:prSet/>
      <dgm:spPr/>
      <dgm:t>
        <a:bodyPr/>
        <a:lstStyle/>
        <a:p>
          <a:endParaRPr lang="en-US"/>
        </a:p>
      </dgm:t>
    </dgm:pt>
    <dgm:pt modelId="{FC115B71-7A0B-471E-B638-2F14A1AA6B74}" type="sibTrans" cxnId="{3E5500B9-7211-4E4F-8C05-1D4460DFA23C}">
      <dgm:prSet/>
      <dgm:spPr/>
      <dgm:t>
        <a:bodyPr/>
        <a:lstStyle/>
        <a:p>
          <a:endParaRPr lang="en-US"/>
        </a:p>
      </dgm:t>
    </dgm:pt>
    <dgm:pt modelId="{0C741F57-77F5-4603-840F-02A55C705D5B}" type="pres">
      <dgm:prSet presAssocID="{B13069ED-7014-4DCE-9F1C-CA3C72B4D49B}" presName="root" presStyleCnt="0">
        <dgm:presLayoutVars>
          <dgm:dir/>
          <dgm:resizeHandles val="exact"/>
        </dgm:presLayoutVars>
      </dgm:prSet>
      <dgm:spPr/>
    </dgm:pt>
    <dgm:pt modelId="{E358A947-70B2-4F52-A2BA-AEC0E3B90BD8}" type="pres">
      <dgm:prSet presAssocID="{3D4F98FD-4840-4505-850F-E9CF68A9A43C}" presName="compNode" presStyleCnt="0"/>
      <dgm:spPr/>
    </dgm:pt>
    <dgm:pt modelId="{A732879C-BED0-43A3-ABD5-C6F92B877964}" type="pres">
      <dgm:prSet presAssocID="{3D4F98FD-4840-4505-850F-E9CF68A9A4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18BAC09D-4DCC-49A7-B7B1-6C86CDDE8768}" type="pres">
      <dgm:prSet presAssocID="{3D4F98FD-4840-4505-850F-E9CF68A9A43C}" presName="iconSpace" presStyleCnt="0"/>
      <dgm:spPr/>
    </dgm:pt>
    <dgm:pt modelId="{7FCEA10C-E7F9-4641-A8C8-E72B1B502CAB}" type="pres">
      <dgm:prSet presAssocID="{3D4F98FD-4840-4505-850F-E9CF68A9A43C}" presName="parTx" presStyleLbl="revTx" presStyleIdx="0" presStyleCnt="8">
        <dgm:presLayoutVars>
          <dgm:chMax val="0"/>
          <dgm:chPref val="0"/>
        </dgm:presLayoutVars>
      </dgm:prSet>
      <dgm:spPr/>
    </dgm:pt>
    <dgm:pt modelId="{076FA283-9FD4-43A7-A630-B3C4951616A2}" type="pres">
      <dgm:prSet presAssocID="{3D4F98FD-4840-4505-850F-E9CF68A9A43C}" presName="txSpace" presStyleCnt="0"/>
      <dgm:spPr/>
    </dgm:pt>
    <dgm:pt modelId="{18B93A54-7644-44A2-B29D-3D47F485FE40}" type="pres">
      <dgm:prSet presAssocID="{3D4F98FD-4840-4505-850F-E9CF68A9A43C}" presName="desTx" presStyleLbl="revTx" presStyleIdx="1" presStyleCnt="8">
        <dgm:presLayoutVars/>
      </dgm:prSet>
      <dgm:spPr/>
    </dgm:pt>
    <dgm:pt modelId="{94752E62-8598-426B-8986-5D224B88249A}" type="pres">
      <dgm:prSet presAssocID="{5FD871FA-4714-45D1-995E-7F7A9CEDE444}" presName="sibTrans" presStyleCnt="0"/>
      <dgm:spPr/>
    </dgm:pt>
    <dgm:pt modelId="{0E4BD81B-9051-44F8-86BA-D5CBA749FAFE}" type="pres">
      <dgm:prSet presAssocID="{758BBEEE-8B3B-4A94-9306-724E8F1541F2}" presName="compNode" presStyleCnt="0"/>
      <dgm:spPr/>
    </dgm:pt>
    <dgm:pt modelId="{E5E7B674-C14C-4E5B-9942-68343E23AD84}" type="pres">
      <dgm:prSet presAssocID="{758BBEEE-8B3B-4A94-9306-724E8F1541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2EFD634-FB58-4200-A36A-1578BAB3CC18}" type="pres">
      <dgm:prSet presAssocID="{758BBEEE-8B3B-4A94-9306-724E8F1541F2}" presName="iconSpace" presStyleCnt="0"/>
      <dgm:spPr/>
    </dgm:pt>
    <dgm:pt modelId="{53D987A0-93AB-4362-9A24-549F92D88594}" type="pres">
      <dgm:prSet presAssocID="{758BBEEE-8B3B-4A94-9306-724E8F1541F2}" presName="parTx" presStyleLbl="revTx" presStyleIdx="2" presStyleCnt="8">
        <dgm:presLayoutVars>
          <dgm:chMax val="0"/>
          <dgm:chPref val="0"/>
        </dgm:presLayoutVars>
      </dgm:prSet>
      <dgm:spPr/>
    </dgm:pt>
    <dgm:pt modelId="{BC40D9B7-FFD6-4C43-954A-303C299E1885}" type="pres">
      <dgm:prSet presAssocID="{758BBEEE-8B3B-4A94-9306-724E8F1541F2}" presName="txSpace" presStyleCnt="0"/>
      <dgm:spPr/>
    </dgm:pt>
    <dgm:pt modelId="{A00069B5-B652-4601-BB44-AE0D5394D4F2}" type="pres">
      <dgm:prSet presAssocID="{758BBEEE-8B3B-4A94-9306-724E8F1541F2}" presName="desTx" presStyleLbl="revTx" presStyleIdx="3" presStyleCnt="8">
        <dgm:presLayoutVars/>
      </dgm:prSet>
      <dgm:spPr/>
    </dgm:pt>
    <dgm:pt modelId="{FAC1707C-E7EA-41FE-96FF-C079EB9D1251}" type="pres">
      <dgm:prSet presAssocID="{16642559-062F-4D79-9F4D-A6CF3D64F385}" presName="sibTrans" presStyleCnt="0"/>
      <dgm:spPr/>
    </dgm:pt>
    <dgm:pt modelId="{BF3E0F04-4ED9-4F6F-B48E-CB5A682D4494}" type="pres">
      <dgm:prSet presAssocID="{7649D817-C132-41E4-81B7-6E9A5A469075}" presName="compNode" presStyleCnt="0"/>
      <dgm:spPr/>
    </dgm:pt>
    <dgm:pt modelId="{62B22389-208F-44A4-BB51-FCC176F2BACF}" type="pres">
      <dgm:prSet presAssocID="{7649D817-C132-41E4-81B7-6E9A5A4690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520B48E-E091-40D0-8821-F039F952B174}" type="pres">
      <dgm:prSet presAssocID="{7649D817-C132-41E4-81B7-6E9A5A469075}" presName="iconSpace" presStyleCnt="0"/>
      <dgm:spPr/>
    </dgm:pt>
    <dgm:pt modelId="{1C18A9FD-7EB2-4FB7-94BA-354A7CACD592}" type="pres">
      <dgm:prSet presAssocID="{7649D817-C132-41E4-81B7-6E9A5A469075}" presName="parTx" presStyleLbl="revTx" presStyleIdx="4" presStyleCnt="8">
        <dgm:presLayoutVars>
          <dgm:chMax val="0"/>
          <dgm:chPref val="0"/>
        </dgm:presLayoutVars>
      </dgm:prSet>
      <dgm:spPr/>
    </dgm:pt>
    <dgm:pt modelId="{D2AF5FA6-450C-4C29-89DD-9B12F38E6616}" type="pres">
      <dgm:prSet presAssocID="{7649D817-C132-41E4-81B7-6E9A5A469075}" presName="txSpace" presStyleCnt="0"/>
      <dgm:spPr/>
    </dgm:pt>
    <dgm:pt modelId="{2EEA7171-D742-47E0-8C3D-68B663CF346F}" type="pres">
      <dgm:prSet presAssocID="{7649D817-C132-41E4-81B7-6E9A5A469075}" presName="desTx" presStyleLbl="revTx" presStyleIdx="5" presStyleCnt="8">
        <dgm:presLayoutVars/>
      </dgm:prSet>
      <dgm:spPr/>
    </dgm:pt>
    <dgm:pt modelId="{BD7C1405-9485-4AC5-B2E9-AEB10C1A27C7}" type="pres">
      <dgm:prSet presAssocID="{2273DBA4-ECA0-46FB-9CA6-CD176EA5FE79}" presName="sibTrans" presStyleCnt="0"/>
      <dgm:spPr/>
    </dgm:pt>
    <dgm:pt modelId="{423CADCD-F037-4124-A0EE-BDB513C6699B}" type="pres">
      <dgm:prSet presAssocID="{4E9F6E7D-07E7-4A73-97C6-EEC963DE9771}" presName="compNode" presStyleCnt="0"/>
      <dgm:spPr/>
    </dgm:pt>
    <dgm:pt modelId="{19F30A74-04ED-4B64-8BF9-7E8303CFF252}" type="pres">
      <dgm:prSet presAssocID="{4E9F6E7D-07E7-4A73-97C6-EEC963DE97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5C903F16-DFED-4D4F-8686-EE122C31B10B}" type="pres">
      <dgm:prSet presAssocID="{4E9F6E7D-07E7-4A73-97C6-EEC963DE9771}" presName="iconSpace" presStyleCnt="0"/>
      <dgm:spPr/>
    </dgm:pt>
    <dgm:pt modelId="{5A16115E-41E1-403B-8A24-7637D2A6B56C}" type="pres">
      <dgm:prSet presAssocID="{4E9F6E7D-07E7-4A73-97C6-EEC963DE9771}" presName="parTx" presStyleLbl="revTx" presStyleIdx="6" presStyleCnt="8">
        <dgm:presLayoutVars>
          <dgm:chMax val="0"/>
          <dgm:chPref val="0"/>
        </dgm:presLayoutVars>
      </dgm:prSet>
      <dgm:spPr/>
    </dgm:pt>
    <dgm:pt modelId="{C2A2D33E-5860-44F7-871A-70D167C228D4}" type="pres">
      <dgm:prSet presAssocID="{4E9F6E7D-07E7-4A73-97C6-EEC963DE9771}" presName="txSpace" presStyleCnt="0"/>
      <dgm:spPr/>
    </dgm:pt>
    <dgm:pt modelId="{DD385025-7C27-402D-A0E9-EF748E2F7265}" type="pres">
      <dgm:prSet presAssocID="{4E9F6E7D-07E7-4A73-97C6-EEC963DE9771}" presName="desTx" presStyleLbl="revTx" presStyleIdx="7" presStyleCnt="8">
        <dgm:presLayoutVars/>
      </dgm:prSet>
      <dgm:spPr/>
    </dgm:pt>
  </dgm:ptLst>
  <dgm:cxnLst>
    <dgm:cxn modelId="{B178C501-793D-4612-BB64-478271D7F793}" type="presOf" srcId="{D56A589A-82CD-4725-B153-8E2E9BCF337B}" destId="{A00069B5-B652-4601-BB44-AE0D5394D4F2}" srcOrd="0" destOrd="0" presId="urn:microsoft.com/office/officeart/2018/2/layout/IconLabelDescriptionList"/>
    <dgm:cxn modelId="{43FDDC14-95BF-40CD-872B-122932CD900B}" srcId="{B13069ED-7014-4DCE-9F1C-CA3C72B4D49B}" destId="{3D4F98FD-4840-4505-850F-E9CF68A9A43C}" srcOrd="0" destOrd="0" parTransId="{4185C4D1-BC92-4614-9CED-981626434689}" sibTransId="{5FD871FA-4714-45D1-995E-7F7A9CEDE444}"/>
    <dgm:cxn modelId="{B5F9F716-AE18-401A-ADFF-D89BA5D52F19}" type="presOf" srcId="{DBBBC190-EA3D-46C9-9EFE-88062473B088}" destId="{2EEA7171-D742-47E0-8C3D-68B663CF346F}" srcOrd="0" destOrd="0" presId="urn:microsoft.com/office/officeart/2018/2/layout/IconLabelDescriptionList"/>
    <dgm:cxn modelId="{04641F20-34E7-4BCC-B05D-9C0662F9DD59}" srcId="{758BBEEE-8B3B-4A94-9306-724E8F1541F2}" destId="{D56A589A-82CD-4725-B153-8E2E9BCF337B}" srcOrd="0" destOrd="0" parTransId="{97B78CC1-4B76-4D82-B235-97F90CFFC48D}" sibTransId="{B6A266CD-535B-43CE-A521-C6AA9E7CC86F}"/>
    <dgm:cxn modelId="{AA842D21-9390-4A42-8242-F6EC447042C9}" srcId="{7649D817-C132-41E4-81B7-6E9A5A469075}" destId="{DBBBC190-EA3D-46C9-9EFE-88062473B088}" srcOrd="0" destOrd="0" parTransId="{AB822485-A49D-45C0-B4A7-BE808AD0371E}" sibTransId="{39509B96-86A6-4A6F-B335-BAF05A0C02D9}"/>
    <dgm:cxn modelId="{57E0E823-E912-4977-8E78-567622F613AF}" type="presOf" srcId="{758BBEEE-8B3B-4A94-9306-724E8F1541F2}" destId="{53D987A0-93AB-4362-9A24-549F92D88594}" srcOrd="0" destOrd="0" presId="urn:microsoft.com/office/officeart/2018/2/layout/IconLabelDescriptionList"/>
    <dgm:cxn modelId="{AF438238-45F6-4FA8-BECD-12538F2197E3}" srcId="{B13069ED-7014-4DCE-9F1C-CA3C72B4D49B}" destId="{4E9F6E7D-07E7-4A73-97C6-EEC963DE9771}" srcOrd="3" destOrd="0" parTransId="{FFE2D697-3B7C-4A0C-8FDB-570F0AC49E18}" sibTransId="{5FAFF5E6-094C-4436-ADB4-DCEAAA60A771}"/>
    <dgm:cxn modelId="{1E329438-2132-458B-A19A-F58A5F66D460}" srcId="{3D4F98FD-4840-4505-850F-E9CF68A9A43C}" destId="{C25F4D73-5DB3-4923-9BBD-DC6E8B0F9740}" srcOrd="0" destOrd="0" parTransId="{367C27DC-A66C-4DE3-B6D0-0889AD34BDAF}" sibTransId="{CC33BBCE-A4F8-44F7-A0FE-6DE10D445E59}"/>
    <dgm:cxn modelId="{F9AEDA39-748E-4362-8A79-1CBF4FCAC41E}" type="presOf" srcId="{3D4F98FD-4840-4505-850F-E9CF68A9A43C}" destId="{7FCEA10C-E7F9-4641-A8C8-E72B1B502CAB}" srcOrd="0" destOrd="0" presId="urn:microsoft.com/office/officeart/2018/2/layout/IconLabelDescriptionList"/>
    <dgm:cxn modelId="{C68D3141-6FBB-4FBE-8A87-2E754CD83F96}" type="presOf" srcId="{C25F4D73-5DB3-4923-9BBD-DC6E8B0F9740}" destId="{18B93A54-7644-44A2-B29D-3D47F485FE40}" srcOrd="0" destOrd="0" presId="urn:microsoft.com/office/officeart/2018/2/layout/IconLabelDescriptionList"/>
    <dgm:cxn modelId="{4EA9974D-76CC-4506-A0B9-1B477959178C}" srcId="{C25F4D73-5DB3-4923-9BBD-DC6E8B0F9740}" destId="{7CF0FE9B-D1BB-496A-A911-123B32043057}" srcOrd="0" destOrd="0" parTransId="{340C8621-1894-47FF-9AFB-86EF94A2E106}" sibTransId="{CFC1607F-3E0C-40FC-BAC6-CA14EBCA4CC0}"/>
    <dgm:cxn modelId="{9646075E-7F37-4FD8-8D68-09CEE4F0FAAA}" srcId="{B13069ED-7014-4DCE-9F1C-CA3C72B4D49B}" destId="{758BBEEE-8B3B-4A94-9306-724E8F1541F2}" srcOrd="1" destOrd="0" parTransId="{1189F48A-A587-40D7-852E-E681260F19B4}" sibTransId="{16642559-062F-4D79-9F4D-A6CF3D64F385}"/>
    <dgm:cxn modelId="{792FEB63-7A14-4889-AF6D-247FB92BA135}" type="presOf" srcId="{7649D817-C132-41E4-81B7-6E9A5A469075}" destId="{1C18A9FD-7EB2-4FB7-94BA-354A7CACD592}" srcOrd="0" destOrd="0" presId="urn:microsoft.com/office/officeart/2018/2/layout/IconLabelDescriptionList"/>
    <dgm:cxn modelId="{60F56E69-5C6C-4E64-84F1-5E9FFE219B48}" type="presOf" srcId="{7CF0FE9B-D1BB-496A-A911-123B32043057}" destId="{18B93A54-7644-44A2-B29D-3D47F485FE40}" srcOrd="0" destOrd="1" presId="urn:microsoft.com/office/officeart/2018/2/layout/IconLabelDescriptionList"/>
    <dgm:cxn modelId="{04293576-3A6B-40D6-94F2-A54A26E3B1B4}" srcId="{758BBEEE-8B3B-4A94-9306-724E8F1541F2}" destId="{83D93173-E861-44DE-8CCA-4A5286B24096}" srcOrd="1" destOrd="0" parTransId="{3C0BFDB4-BB4F-457E-8EDB-60899E50D582}" sibTransId="{3384BC85-1045-45D7-B590-4F7B2A2E7ACF}"/>
    <dgm:cxn modelId="{30BFA19D-C6EF-4F40-AA6C-6E463F3CCCC1}" type="presOf" srcId="{83D93173-E861-44DE-8CCA-4A5286B24096}" destId="{A00069B5-B652-4601-BB44-AE0D5394D4F2}" srcOrd="0" destOrd="1" presId="urn:microsoft.com/office/officeart/2018/2/layout/IconLabelDescriptionList"/>
    <dgm:cxn modelId="{28606BB0-7565-44DD-AA80-3B592C04FC7A}" type="presOf" srcId="{19538FD3-9D32-44BC-A580-0D4B3988D265}" destId="{DD385025-7C27-402D-A0E9-EF748E2F7265}" srcOrd="0" destOrd="0" presId="urn:microsoft.com/office/officeart/2018/2/layout/IconLabelDescriptionList"/>
    <dgm:cxn modelId="{3E5500B9-7211-4E4F-8C05-1D4460DFA23C}" srcId="{4E9F6E7D-07E7-4A73-97C6-EEC963DE9771}" destId="{19538FD3-9D32-44BC-A580-0D4B3988D265}" srcOrd="0" destOrd="0" parTransId="{770230C4-93CB-4A76-A532-57AB176719FE}" sibTransId="{FC115B71-7A0B-471E-B638-2F14A1AA6B74}"/>
    <dgm:cxn modelId="{13EEB5C1-1E9D-426F-8257-39585A68EADF}" type="presOf" srcId="{B13069ED-7014-4DCE-9F1C-CA3C72B4D49B}" destId="{0C741F57-77F5-4603-840F-02A55C705D5B}" srcOrd="0" destOrd="0" presId="urn:microsoft.com/office/officeart/2018/2/layout/IconLabelDescriptionList"/>
    <dgm:cxn modelId="{5B872CF5-8181-4D91-BA88-AEC6F010D187}" type="presOf" srcId="{4E9F6E7D-07E7-4A73-97C6-EEC963DE9771}" destId="{5A16115E-41E1-403B-8A24-7637D2A6B56C}" srcOrd="0" destOrd="0" presId="urn:microsoft.com/office/officeart/2018/2/layout/IconLabelDescriptionList"/>
    <dgm:cxn modelId="{01510DF9-29BC-497D-8A0E-1802E9D16721}" srcId="{B13069ED-7014-4DCE-9F1C-CA3C72B4D49B}" destId="{7649D817-C132-41E4-81B7-6E9A5A469075}" srcOrd="2" destOrd="0" parTransId="{9163C984-85B3-4911-8ED2-2C80347E2270}" sibTransId="{2273DBA4-ECA0-46FB-9CA6-CD176EA5FE79}"/>
    <dgm:cxn modelId="{00549AA0-4451-4E33-838D-C3769CBBCA07}" type="presParOf" srcId="{0C741F57-77F5-4603-840F-02A55C705D5B}" destId="{E358A947-70B2-4F52-A2BA-AEC0E3B90BD8}" srcOrd="0" destOrd="0" presId="urn:microsoft.com/office/officeart/2018/2/layout/IconLabelDescriptionList"/>
    <dgm:cxn modelId="{C1552283-6377-4C3A-8F14-E5866D122AF4}" type="presParOf" srcId="{E358A947-70B2-4F52-A2BA-AEC0E3B90BD8}" destId="{A732879C-BED0-43A3-ABD5-C6F92B877964}" srcOrd="0" destOrd="0" presId="urn:microsoft.com/office/officeart/2018/2/layout/IconLabelDescriptionList"/>
    <dgm:cxn modelId="{D744821C-4759-4B7B-ADF7-FC8385E26A31}" type="presParOf" srcId="{E358A947-70B2-4F52-A2BA-AEC0E3B90BD8}" destId="{18BAC09D-4DCC-49A7-B7B1-6C86CDDE8768}" srcOrd="1" destOrd="0" presId="urn:microsoft.com/office/officeart/2018/2/layout/IconLabelDescriptionList"/>
    <dgm:cxn modelId="{7ECC9A2D-E249-445A-9F8C-6E6F23646B6A}" type="presParOf" srcId="{E358A947-70B2-4F52-A2BA-AEC0E3B90BD8}" destId="{7FCEA10C-E7F9-4641-A8C8-E72B1B502CAB}" srcOrd="2" destOrd="0" presId="urn:microsoft.com/office/officeart/2018/2/layout/IconLabelDescriptionList"/>
    <dgm:cxn modelId="{54A48F4E-A961-436C-8462-312FBE235CD3}" type="presParOf" srcId="{E358A947-70B2-4F52-A2BA-AEC0E3B90BD8}" destId="{076FA283-9FD4-43A7-A630-B3C4951616A2}" srcOrd="3" destOrd="0" presId="urn:microsoft.com/office/officeart/2018/2/layout/IconLabelDescriptionList"/>
    <dgm:cxn modelId="{E3C11481-F21F-4DC9-AAF3-AC5701D1333C}" type="presParOf" srcId="{E358A947-70B2-4F52-A2BA-AEC0E3B90BD8}" destId="{18B93A54-7644-44A2-B29D-3D47F485FE40}" srcOrd="4" destOrd="0" presId="urn:microsoft.com/office/officeart/2018/2/layout/IconLabelDescriptionList"/>
    <dgm:cxn modelId="{637F9095-26DE-4BAF-BD19-81336FB50F97}" type="presParOf" srcId="{0C741F57-77F5-4603-840F-02A55C705D5B}" destId="{94752E62-8598-426B-8986-5D224B88249A}" srcOrd="1" destOrd="0" presId="urn:microsoft.com/office/officeart/2018/2/layout/IconLabelDescriptionList"/>
    <dgm:cxn modelId="{29A58C50-036B-43A1-AB89-C1C3B4C91778}" type="presParOf" srcId="{0C741F57-77F5-4603-840F-02A55C705D5B}" destId="{0E4BD81B-9051-44F8-86BA-D5CBA749FAFE}" srcOrd="2" destOrd="0" presId="urn:microsoft.com/office/officeart/2018/2/layout/IconLabelDescriptionList"/>
    <dgm:cxn modelId="{EFD5D32F-2B9D-45B4-9C24-9392A43A4D40}" type="presParOf" srcId="{0E4BD81B-9051-44F8-86BA-D5CBA749FAFE}" destId="{E5E7B674-C14C-4E5B-9942-68343E23AD84}" srcOrd="0" destOrd="0" presId="urn:microsoft.com/office/officeart/2018/2/layout/IconLabelDescriptionList"/>
    <dgm:cxn modelId="{47F6B0AD-066E-4AE6-A294-B007C81D5340}" type="presParOf" srcId="{0E4BD81B-9051-44F8-86BA-D5CBA749FAFE}" destId="{62EFD634-FB58-4200-A36A-1578BAB3CC18}" srcOrd="1" destOrd="0" presId="urn:microsoft.com/office/officeart/2018/2/layout/IconLabelDescriptionList"/>
    <dgm:cxn modelId="{BAFF2AD1-FD66-45AE-A0E3-5319AB64C455}" type="presParOf" srcId="{0E4BD81B-9051-44F8-86BA-D5CBA749FAFE}" destId="{53D987A0-93AB-4362-9A24-549F92D88594}" srcOrd="2" destOrd="0" presId="urn:microsoft.com/office/officeart/2018/2/layout/IconLabelDescriptionList"/>
    <dgm:cxn modelId="{A9F3E1BD-9299-49D2-9600-8F543A486140}" type="presParOf" srcId="{0E4BD81B-9051-44F8-86BA-D5CBA749FAFE}" destId="{BC40D9B7-FFD6-4C43-954A-303C299E1885}" srcOrd="3" destOrd="0" presId="urn:microsoft.com/office/officeart/2018/2/layout/IconLabelDescriptionList"/>
    <dgm:cxn modelId="{768A2741-87F0-4588-8BD1-9709FF34181A}" type="presParOf" srcId="{0E4BD81B-9051-44F8-86BA-D5CBA749FAFE}" destId="{A00069B5-B652-4601-BB44-AE0D5394D4F2}" srcOrd="4" destOrd="0" presId="urn:microsoft.com/office/officeart/2018/2/layout/IconLabelDescriptionList"/>
    <dgm:cxn modelId="{8C8872B8-C26D-4FCF-80ED-EA0710833B1A}" type="presParOf" srcId="{0C741F57-77F5-4603-840F-02A55C705D5B}" destId="{FAC1707C-E7EA-41FE-96FF-C079EB9D1251}" srcOrd="3" destOrd="0" presId="urn:microsoft.com/office/officeart/2018/2/layout/IconLabelDescriptionList"/>
    <dgm:cxn modelId="{39485E10-AC28-4BCC-A5CC-9AC9C75CC824}" type="presParOf" srcId="{0C741F57-77F5-4603-840F-02A55C705D5B}" destId="{BF3E0F04-4ED9-4F6F-B48E-CB5A682D4494}" srcOrd="4" destOrd="0" presId="urn:microsoft.com/office/officeart/2018/2/layout/IconLabelDescriptionList"/>
    <dgm:cxn modelId="{E1C16027-1A13-40D3-89B2-440FCC7F46AD}" type="presParOf" srcId="{BF3E0F04-4ED9-4F6F-B48E-CB5A682D4494}" destId="{62B22389-208F-44A4-BB51-FCC176F2BACF}" srcOrd="0" destOrd="0" presId="urn:microsoft.com/office/officeart/2018/2/layout/IconLabelDescriptionList"/>
    <dgm:cxn modelId="{C24A3C37-AF4F-4B2B-A715-3C1FA9642EE7}" type="presParOf" srcId="{BF3E0F04-4ED9-4F6F-B48E-CB5A682D4494}" destId="{9520B48E-E091-40D0-8821-F039F952B174}" srcOrd="1" destOrd="0" presId="urn:microsoft.com/office/officeart/2018/2/layout/IconLabelDescriptionList"/>
    <dgm:cxn modelId="{292F46B6-9901-4C0A-B0EC-EBBA8343BCCB}" type="presParOf" srcId="{BF3E0F04-4ED9-4F6F-B48E-CB5A682D4494}" destId="{1C18A9FD-7EB2-4FB7-94BA-354A7CACD592}" srcOrd="2" destOrd="0" presId="urn:microsoft.com/office/officeart/2018/2/layout/IconLabelDescriptionList"/>
    <dgm:cxn modelId="{A21AC544-4B58-47F3-ACAF-62FA1F41FF04}" type="presParOf" srcId="{BF3E0F04-4ED9-4F6F-B48E-CB5A682D4494}" destId="{D2AF5FA6-450C-4C29-89DD-9B12F38E6616}" srcOrd="3" destOrd="0" presId="urn:microsoft.com/office/officeart/2018/2/layout/IconLabelDescriptionList"/>
    <dgm:cxn modelId="{7B90EC21-2E29-4089-9F76-529FEE2B9C4A}" type="presParOf" srcId="{BF3E0F04-4ED9-4F6F-B48E-CB5A682D4494}" destId="{2EEA7171-D742-47E0-8C3D-68B663CF346F}" srcOrd="4" destOrd="0" presId="urn:microsoft.com/office/officeart/2018/2/layout/IconLabelDescriptionList"/>
    <dgm:cxn modelId="{7875564B-B899-42F4-8AD1-AEC6BA7EF93C}" type="presParOf" srcId="{0C741F57-77F5-4603-840F-02A55C705D5B}" destId="{BD7C1405-9485-4AC5-B2E9-AEB10C1A27C7}" srcOrd="5" destOrd="0" presId="urn:microsoft.com/office/officeart/2018/2/layout/IconLabelDescriptionList"/>
    <dgm:cxn modelId="{F042724E-20C4-4DDC-8296-A700BFCA956A}" type="presParOf" srcId="{0C741F57-77F5-4603-840F-02A55C705D5B}" destId="{423CADCD-F037-4124-A0EE-BDB513C6699B}" srcOrd="6" destOrd="0" presId="urn:microsoft.com/office/officeart/2018/2/layout/IconLabelDescriptionList"/>
    <dgm:cxn modelId="{D3F276C3-A1E6-4661-8CE5-85952E4CEE10}" type="presParOf" srcId="{423CADCD-F037-4124-A0EE-BDB513C6699B}" destId="{19F30A74-04ED-4B64-8BF9-7E8303CFF252}" srcOrd="0" destOrd="0" presId="urn:microsoft.com/office/officeart/2018/2/layout/IconLabelDescriptionList"/>
    <dgm:cxn modelId="{2825D505-ED96-4B6E-8533-11627C93FCB0}" type="presParOf" srcId="{423CADCD-F037-4124-A0EE-BDB513C6699B}" destId="{5C903F16-DFED-4D4F-8686-EE122C31B10B}" srcOrd="1" destOrd="0" presId="urn:microsoft.com/office/officeart/2018/2/layout/IconLabelDescriptionList"/>
    <dgm:cxn modelId="{2DA2F2CB-8DE1-4967-9F8B-B51AC34878F5}" type="presParOf" srcId="{423CADCD-F037-4124-A0EE-BDB513C6699B}" destId="{5A16115E-41E1-403B-8A24-7637D2A6B56C}" srcOrd="2" destOrd="0" presId="urn:microsoft.com/office/officeart/2018/2/layout/IconLabelDescriptionList"/>
    <dgm:cxn modelId="{D2FB1FD4-8913-4D5B-9328-3DF3C7B12860}" type="presParOf" srcId="{423CADCD-F037-4124-A0EE-BDB513C6699B}" destId="{C2A2D33E-5860-44F7-871A-70D167C228D4}" srcOrd="3" destOrd="0" presId="urn:microsoft.com/office/officeart/2018/2/layout/IconLabelDescriptionList"/>
    <dgm:cxn modelId="{B9155066-6583-4D34-BD12-65D83C1E6D2D}" type="presParOf" srcId="{423CADCD-F037-4124-A0EE-BDB513C6699B}" destId="{DD385025-7C27-402D-A0E9-EF748E2F726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B35B92-889A-4762-91FE-5AB5843648AB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6EA39C-4B96-4088-AD67-E1353829CE80}">
      <dgm:prSet custT="1"/>
      <dgm:spPr/>
      <dgm:t>
        <a:bodyPr/>
        <a:lstStyle/>
        <a:p>
          <a:r>
            <a:rPr lang="en-US" sz="1200" dirty="0"/>
            <a:t>Thought Experiment: A ML weather model that damages the environment.</a:t>
          </a:r>
        </a:p>
      </dgm:t>
    </dgm:pt>
    <dgm:pt modelId="{FB437FE0-C61D-45AE-9DF0-95AFD5F79B3B}" type="parTrans" cxnId="{0204FEF6-06A7-40E7-9CED-638BF777B5BF}">
      <dgm:prSet/>
      <dgm:spPr/>
      <dgm:t>
        <a:bodyPr/>
        <a:lstStyle/>
        <a:p>
          <a:endParaRPr lang="en-US"/>
        </a:p>
      </dgm:t>
    </dgm:pt>
    <dgm:pt modelId="{92CA451F-E188-4886-8665-5C29732D6FA0}" type="sibTrans" cxnId="{0204FEF6-06A7-40E7-9CED-638BF777B5BF}">
      <dgm:prSet/>
      <dgm:spPr/>
      <dgm:t>
        <a:bodyPr/>
        <a:lstStyle/>
        <a:p>
          <a:endParaRPr lang="en-US"/>
        </a:p>
      </dgm:t>
    </dgm:pt>
    <dgm:pt modelId="{DAEA5B83-0EDB-4583-ABE4-3DD78993FB39}">
      <dgm:prSet/>
      <dgm:spPr/>
      <dgm:t>
        <a:bodyPr/>
        <a:lstStyle/>
        <a:p>
          <a:r>
            <a:rPr lang="en-US" dirty="0"/>
            <a:t>ClimateWins Objectives: </a:t>
          </a:r>
        </a:p>
      </dgm:t>
    </dgm:pt>
    <dgm:pt modelId="{7E79741B-253C-4974-BFF6-54E3B783F336}" type="parTrans" cxnId="{BBDBBD00-5225-4672-A079-C31D5C3C83CD}">
      <dgm:prSet/>
      <dgm:spPr/>
      <dgm:t>
        <a:bodyPr/>
        <a:lstStyle/>
        <a:p>
          <a:endParaRPr lang="en-US"/>
        </a:p>
      </dgm:t>
    </dgm:pt>
    <dgm:pt modelId="{75612B57-551D-4A72-926C-BD5DA545EB48}" type="sibTrans" cxnId="{BBDBBD00-5225-4672-A079-C31D5C3C83CD}">
      <dgm:prSet/>
      <dgm:spPr/>
      <dgm:t>
        <a:bodyPr/>
        <a:lstStyle/>
        <a:p>
          <a:endParaRPr lang="en-US"/>
        </a:p>
      </dgm:t>
    </dgm:pt>
    <dgm:pt modelId="{0A8D069E-866B-40EB-ABFC-223BB3537A87}">
      <dgm:prSet/>
      <dgm:spPr/>
      <dgm:t>
        <a:bodyPr/>
        <a:lstStyle/>
        <a:p>
          <a:r>
            <a:rPr lang="en-US" dirty="0"/>
            <a:t>Identify weather patterns outside the regional norm in Europe.</a:t>
          </a:r>
        </a:p>
      </dgm:t>
    </dgm:pt>
    <dgm:pt modelId="{7E9B758F-D7F7-4D9D-82D4-73DF5FA3DCC5}" type="parTrans" cxnId="{B4C01C4C-A1A5-47B6-9227-4B750CAC1B69}">
      <dgm:prSet/>
      <dgm:spPr/>
      <dgm:t>
        <a:bodyPr/>
        <a:lstStyle/>
        <a:p>
          <a:endParaRPr lang="en-US"/>
        </a:p>
      </dgm:t>
    </dgm:pt>
    <dgm:pt modelId="{96808342-D406-4AB3-BDF9-E899F2F26B9C}" type="sibTrans" cxnId="{B4C01C4C-A1A5-47B6-9227-4B750CAC1B69}">
      <dgm:prSet/>
      <dgm:spPr/>
      <dgm:t>
        <a:bodyPr/>
        <a:lstStyle/>
        <a:p>
          <a:endParaRPr lang="en-US"/>
        </a:p>
      </dgm:t>
    </dgm:pt>
    <dgm:pt modelId="{7D126748-90D9-4A1B-881E-4FA92C8F6DEE}">
      <dgm:prSet/>
      <dgm:spPr/>
      <dgm:t>
        <a:bodyPr/>
        <a:lstStyle/>
        <a:p>
          <a:r>
            <a:rPr lang="en-US"/>
            <a:t>ML Models</a:t>
          </a:r>
        </a:p>
      </dgm:t>
    </dgm:pt>
    <dgm:pt modelId="{68750AB1-81DF-487F-AC04-9727DB9E5E2D}" type="parTrans" cxnId="{BC0AC3F3-8FD9-456C-859D-6D84342F6566}">
      <dgm:prSet/>
      <dgm:spPr/>
      <dgm:t>
        <a:bodyPr/>
        <a:lstStyle/>
        <a:p>
          <a:endParaRPr lang="en-US"/>
        </a:p>
      </dgm:t>
    </dgm:pt>
    <dgm:pt modelId="{9A649E58-F5F8-4D25-90FC-9AB853B888E0}" type="sibTrans" cxnId="{BC0AC3F3-8FD9-456C-859D-6D84342F6566}">
      <dgm:prSet/>
      <dgm:spPr/>
      <dgm:t>
        <a:bodyPr/>
        <a:lstStyle/>
        <a:p>
          <a:endParaRPr lang="en-US"/>
        </a:p>
      </dgm:t>
    </dgm:pt>
    <dgm:pt modelId="{B15061FD-9F64-45C6-A981-966486F02E31}">
      <dgm:prSet/>
      <dgm:spPr/>
      <dgm:t>
        <a:bodyPr/>
        <a:lstStyle/>
        <a:p>
          <a:r>
            <a:rPr lang="en-US" dirty="0"/>
            <a:t>Regression Analysis</a:t>
          </a:r>
        </a:p>
      </dgm:t>
    </dgm:pt>
    <dgm:pt modelId="{A3A50EB4-DB66-48C5-839C-A5FC1C4B88EB}" type="parTrans" cxnId="{E5E74432-69C6-492B-B568-7332CDE8F9D1}">
      <dgm:prSet/>
      <dgm:spPr/>
      <dgm:t>
        <a:bodyPr/>
        <a:lstStyle/>
        <a:p>
          <a:endParaRPr lang="en-US"/>
        </a:p>
      </dgm:t>
    </dgm:pt>
    <dgm:pt modelId="{FECDA7A6-E79F-4EA4-925C-8A0D91F5252E}" type="sibTrans" cxnId="{E5E74432-69C6-492B-B568-7332CDE8F9D1}">
      <dgm:prSet/>
      <dgm:spPr/>
      <dgm:t>
        <a:bodyPr/>
        <a:lstStyle/>
        <a:p>
          <a:endParaRPr lang="en-US"/>
        </a:p>
      </dgm:t>
    </dgm:pt>
    <dgm:pt modelId="{61FA5C81-EB56-4422-A074-E540B06A540A}">
      <dgm:prSet/>
      <dgm:spPr/>
      <dgm:t>
        <a:bodyPr/>
        <a:lstStyle/>
        <a:p>
          <a:r>
            <a:rPr lang="en-US" dirty="0"/>
            <a:t>Principal Component Analysis</a:t>
          </a:r>
        </a:p>
        <a:p>
          <a:r>
            <a:rPr lang="en-US" dirty="0"/>
            <a:t>Hyperparameter Optimization</a:t>
          </a:r>
        </a:p>
      </dgm:t>
    </dgm:pt>
    <dgm:pt modelId="{A1ACBC3B-A802-4927-9F20-65E8120A6038}" type="parTrans" cxnId="{A8C4893D-C9F9-4F6F-AAD0-47357F7A1513}">
      <dgm:prSet/>
      <dgm:spPr/>
      <dgm:t>
        <a:bodyPr/>
        <a:lstStyle/>
        <a:p>
          <a:endParaRPr lang="en-US"/>
        </a:p>
      </dgm:t>
    </dgm:pt>
    <dgm:pt modelId="{8B29F4DA-615A-410E-A27A-F171C6AC5105}" type="sibTrans" cxnId="{A8C4893D-C9F9-4F6F-AAD0-47357F7A1513}">
      <dgm:prSet/>
      <dgm:spPr/>
      <dgm:t>
        <a:bodyPr/>
        <a:lstStyle/>
        <a:p>
          <a:endParaRPr lang="en-US"/>
        </a:p>
      </dgm:t>
    </dgm:pt>
    <dgm:pt modelId="{1BD4C16A-3815-438E-B3CA-52F86CA802FD}">
      <dgm:prSet/>
      <dgm:spPr/>
      <dgm:t>
        <a:bodyPr/>
        <a:lstStyle/>
        <a:p>
          <a:r>
            <a:rPr lang="en-US"/>
            <a:t>Data Required</a:t>
          </a:r>
        </a:p>
      </dgm:t>
    </dgm:pt>
    <dgm:pt modelId="{D8C3AF47-E9B9-402B-910A-8656CC3FCA1E}" type="parTrans" cxnId="{C505F098-AFB3-4D16-A273-B587B2212193}">
      <dgm:prSet/>
      <dgm:spPr/>
      <dgm:t>
        <a:bodyPr/>
        <a:lstStyle/>
        <a:p>
          <a:endParaRPr lang="en-US"/>
        </a:p>
      </dgm:t>
    </dgm:pt>
    <dgm:pt modelId="{5526E6B5-498C-434F-9F32-632DBC0BA3D3}" type="sibTrans" cxnId="{C505F098-AFB3-4D16-A273-B587B2212193}">
      <dgm:prSet/>
      <dgm:spPr/>
      <dgm:t>
        <a:bodyPr/>
        <a:lstStyle/>
        <a:p>
          <a:endParaRPr lang="en-US"/>
        </a:p>
      </dgm:t>
    </dgm:pt>
    <dgm:pt modelId="{BB0900CD-7167-40F6-8361-4D26D493EA36}">
      <dgm:prSet/>
      <dgm:spPr/>
      <dgm:t>
        <a:bodyPr/>
        <a:lstStyle/>
        <a:p>
          <a:r>
            <a:rPr lang="en-US" dirty="0"/>
            <a:t>ML algorithm operation cost data</a:t>
          </a:r>
        </a:p>
        <a:p>
          <a:r>
            <a:rPr lang="en-US" dirty="0"/>
            <a:t>- Hardware requirements</a:t>
          </a:r>
        </a:p>
        <a:p>
          <a:r>
            <a:rPr lang="en-US" dirty="0"/>
            <a:t>- Usage rate</a:t>
          </a:r>
        </a:p>
        <a:p>
          <a:r>
            <a:rPr lang="en-US" dirty="0"/>
            <a:t>- Electricity source</a:t>
          </a:r>
        </a:p>
        <a:p>
          <a:r>
            <a:rPr lang="en-US" dirty="0"/>
            <a:t>  i.e., Coal, wind, solar</a:t>
          </a:r>
        </a:p>
        <a:p>
          <a:r>
            <a:rPr lang="en-US" dirty="0"/>
            <a:t>- Heat expenditure</a:t>
          </a:r>
        </a:p>
        <a:p>
          <a:r>
            <a:rPr lang="en-US" dirty="0"/>
            <a:t>Weather Data</a:t>
          </a:r>
        </a:p>
        <a:p>
          <a:r>
            <a:rPr lang="en-US" dirty="0"/>
            <a:t> - impact of heat and energy expenditure from said operation.</a:t>
          </a:r>
        </a:p>
      </dgm:t>
    </dgm:pt>
    <dgm:pt modelId="{82A53058-C2DD-4BC3-9A41-63F705F5484C}" type="parTrans" cxnId="{0141B83C-C0C9-4C63-8C53-B868F2EDABCA}">
      <dgm:prSet/>
      <dgm:spPr/>
      <dgm:t>
        <a:bodyPr/>
        <a:lstStyle/>
        <a:p>
          <a:endParaRPr lang="en-US"/>
        </a:p>
      </dgm:t>
    </dgm:pt>
    <dgm:pt modelId="{6899F1AE-ACB5-4060-B682-D6D944049ECD}" type="sibTrans" cxnId="{0141B83C-C0C9-4C63-8C53-B868F2EDABCA}">
      <dgm:prSet/>
      <dgm:spPr/>
      <dgm:t>
        <a:bodyPr/>
        <a:lstStyle/>
        <a:p>
          <a:endParaRPr lang="en-US"/>
        </a:p>
      </dgm:t>
    </dgm:pt>
    <dgm:pt modelId="{FB1CA60A-0473-AB43-A4C4-20BDA244AD81}">
      <dgm:prSet/>
      <dgm:spPr/>
      <dgm:t>
        <a:bodyPr/>
        <a:lstStyle/>
        <a:p>
          <a:r>
            <a:rPr lang="en-US" dirty="0"/>
            <a:t>How can we determine the maximum prediction benefit for the minimum climate detriment?</a:t>
          </a:r>
        </a:p>
      </dgm:t>
    </dgm:pt>
    <dgm:pt modelId="{085450D2-383A-B54D-B5F7-744880E3373D}" type="parTrans" cxnId="{1FD997E2-4F7A-EB4C-8114-194FCC95582E}">
      <dgm:prSet/>
      <dgm:spPr/>
      <dgm:t>
        <a:bodyPr/>
        <a:lstStyle/>
        <a:p>
          <a:endParaRPr lang="en-US"/>
        </a:p>
      </dgm:t>
    </dgm:pt>
    <dgm:pt modelId="{667060F1-9D0E-8D4B-A939-EC12CB8FF33B}" type="sibTrans" cxnId="{1FD997E2-4F7A-EB4C-8114-194FCC95582E}">
      <dgm:prSet/>
      <dgm:spPr/>
      <dgm:t>
        <a:bodyPr/>
        <a:lstStyle/>
        <a:p>
          <a:endParaRPr lang="en-US"/>
        </a:p>
      </dgm:t>
    </dgm:pt>
    <dgm:pt modelId="{FBFCD083-A535-4AC2-B039-8AF5CDCF7F27}">
      <dgm:prSet/>
      <dgm:spPr/>
      <dgm:t>
        <a:bodyPr/>
        <a:lstStyle/>
        <a:p>
          <a:r>
            <a:rPr lang="en-US" dirty="0"/>
            <a:t>Determine if unusual weather patterns are increasing.</a:t>
          </a:r>
        </a:p>
      </dgm:t>
    </dgm:pt>
    <dgm:pt modelId="{EDC2539A-8068-402B-BCFD-E9E230CB85A1}" type="sibTrans" cxnId="{722271FA-FA63-4031-86F1-8B2F1A6F9BBA}">
      <dgm:prSet/>
      <dgm:spPr/>
      <dgm:t>
        <a:bodyPr/>
        <a:lstStyle/>
        <a:p>
          <a:endParaRPr lang="en-US"/>
        </a:p>
      </dgm:t>
    </dgm:pt>
    <dgm:pt modelId="{CFD32934-F035-4636-B9A2-2174AFBBB344}" type="parTrans" cxnId="{722271FA-FA63-4031-86F1-8B2F1A6F9BBA}">
      <dgm:prSet/>
      <dgm:spPr/>
      <dgm:t>
        <a:bodyPr/>
        <a:lstStyle/>
        <a:p>
          <a:endParaRPr lang="en-US"/>
        </a:p>
      </dgm:t>
    </dgm:pt>
    <dgm:pt modelId="{A3A64FB6-C436-294F-9452-045913AF535F}" type="pres">
      <dgm:prSet presAssocID="{78B35B92-889A-4762-91FE-5AB5843648AB}" presName="Name0" presStyleCnt="0">
        <dgm:presLayoutVars>
          <dgm:dir/>
          <dgm:animLvl val="lvl"/>
          <dgm:resizeHandles val="exact"/>
        </dgm:presLayoutVars>
      </dgm:prSet>
      <dgm:spPr/>
    </dgm:pt>
    <dgm:pt modelId="{186A5F39-7A39-BD48-B053-33B3C862D9F9}" type="pres">
      <dgm:prSet presAssocID="{C36EA39C-4B96-4088-AD67-E1353829CE80}" presName="composite" presStyleCnt="0"/>
      <dgm:spPr/>
    </dgm:pt>
    <dgm:pt modelId="{FA682292-3385-CD44-873D-2B0DC465049F}" type="pres">
      <dgm:prSet presAssocID="{C36EA39C-4B96-4088-AD67-E1353829CE80}" presName="parTx" presStyleLbl="alignNode1" presStyleIdx="0" presStyleCnt="4">
        <dgm:presLayoutVars>
          <dgm:chMax val="0"/>
          <dgm:chPref val="0"/>
        </dgm:presLayoutVars>
      </dgm:prSet>
      <dgm:spPr/>
    </dgm:pt>
    <dgm:pt modelId="{6BB96E9F-32B1-934D-B66F-DEA410B8A4E5}" type="pres">
      <dgm:prSet presAssocID="{C36EA39C-4B96-4088-AD67-E1353829CE80}" presName="desTx" presStyleLbl="alignAccFollowNode1" presStyleIdx="0" presStyleCnt="4">
        <dgm:presLayoutVars/>
      </dgm:prSet>
      <dgm:spPr/>
    </dgm:pt>
    <dgm:pt modelId="{824DB231-81FC-554E-9110-385C41DB69B2}" type="pres">
      <dgm:prSet presAssocID="{92CA451F-E188-4886-8665-5C29732D6FA0}" presName="space" presStyleCnt="0"/>
      <dgm:spPr/>
    </dgm:pt>
    <dgm:pt modelId="{B634C13C-EF62-C142-BAA8-BC54536726F7}" type="pres">
      <dgm:prSet presAssocID="{DAEA5B83-0EDB-4583-ABE4-3DD78993FB39}" presName="composite" presStyleCnt="0"/>
      <dgm:spPr/>
    </dgm:pt>
    <dgm:pt modelId="{20AECE59-6452-7941-A8AB-793C0DC9C5E5}" type="pres">
      <dgm:prSet presAssocID="{DAEA5B83-0EDB-4583-ABE4-3DD78993FB39}" presName="parTx" presStyleLbl="alignNode1" presStyleIdx="1" presStyleCnt="4">
        <dgm:presLayoutVars>
          <dgm:chMax val="0"/>
          <dgm:chPref val="0"/>
        </dgm:presLayoutVars>
      </dgm:prSet>
      <dgm:spPr/>
    </dgm:pt>
    <dgm:pt modelId="{C0AC949E-6915-0F41-B01E-701C2CC9234E}" type="pres">
      <dgm:prSet presAssocID="{DAEA5B83-0EDB-4583-ABE4-3DD78993FB39}" presName="desTx" presStyleLbl="alignAccFollowNode1" presStyleIdx="1" presStyleCnt="4">
        <dgm:presLayoutVars/>
      </dgm:prSet>
      <dgm:spPr/>
    </dgm:pt>
    <dgm:pt modelId="{5DCF53E2-3DF6-1E4F-8BAE-12304AFE9CCB}" type="pres">
      <dgm:prSet presAssocID="{75612B57-551D-4A72-926C-BD5DA545EB48}" presName="space" presStyleCnt="0"/>
      <dgm:spPr/>
    </dgm:pt>
    <dgm:pt modelId="{A2730354-21FD-9543-BAC7-B4F814F39503}" type="pres">
      <dgm:prSet presAssocID="{7D126748-90D9-4A1B-881E-4FA92C8F6DEE}" presName="composite" presStyleCnt="0"/>
      <dgm:spPr/>
    </dgm:pt>
    <dgm:pt modelId="{6EBD3355-ED3A-0747-87F1-1BBF4CDA4AE7}" type="pres">
      <dgm:prSet presAssocID="{7D126748-90D9-4A1B-881E-4FA92C8F6DEE}" presName="parTx" presStyleLbl="alignNode1" presStyleIdx="2" presStyleCnt="4">
        <dgm:presLayoutVars>
          <dgm:chMax val="0"/>
          <dgm:chPref val="0"/>
        </dgm:presLayoutVars>
      </dgm:prSet>
      <dgm:spPr/>
    </dgm:pt>
    <dgm:pt modelId="{C6C52077-78D4-A542-AD51-360DF902142A}" type="pres">
      <dgm:prSet presAssocID="{7D126748-90D9-4A1B-881E-4FA92C8F6DEE}" presName="desTx" presStyleLbl="alignAccFollowNode1" presStyleIdx="2" presStyleCnt="4">
        <dgm:presLayoutVars/>
      </dgm:prSet>
      <dgm:spPr/>
    </dgm:pt>
    <dgm:pt modelId="{9EE00A8B-2E3F-1E41-BD50-FD5BD348D7CD}" type="pres">
      <dgm:prSet presAssocID="{9A649E58-F5F8-4D25-90FC-9AB853B888E0}" presName="space" presStyleCnt="0"/>
      <dgm:spPr/>
    </dgm:pt>
    <dgm:pt modelId="{582F3AFD-0EBF-C64E-8D94-235F66276CC9}" type="pres">
      <dgm:prSet presAssocID="{1BD4C16A-3815-438E-B3CA-52F86CA802FD}" presName="composite" presStyleCnt="0"/>
      <dgm:spPr/>
    </dgm:pt>
    <dgm:pt modelId="{1777207D-9C77-F348-9277-BE664799A819}" type="pres">
      <dgm:prSet presAssocID="{1BD4C16A-3815-438E-B3CA-52F86CA802FD}" presName="parTx" presStyleLbl="alignNode1" presStyleIdx="3" presStyleCnt="4">
        <dgm:presLayoutVars>
          <dgm:chMax val="0"/>
          <dgm:chPref val="0"/>
        </dgm:presLayoutVars>
      </dgm:prSet>
      <dgm:spPr/>
    </dgm:pt>
    <dgm:pt modelId="{2B923656-B12F-E642-9E1C-EEC58C916BF1}" type="pres">
      <dgm:prSet presAssocID="{1BD4C16A-3815-438E-B3CA-52F86CA802FD}" presName="desTx" presStyleLbl="alignAccFollowNode1" presStyleIdx="3" presStyleCnt="4">
        <dgm:presLayoutVars/>
      </dgm:prSet>
      <dgm:spPr/>
    </dgm:pt>
  </dgm:ptLst>
  <dgm:cxnLst>
    <dgm:cxn modelId="{BBDBBD00-5225-4672-A079-C31D5C3C83CD}" srcId="{78B35B92-889A-4762-91FE-5AB5843648AB}" destId="{DAEA5B83-0EDB-4583-ABE4-3DD78993FB39}" srcOrd="1" destOrd="0" parTransId="{7E79741B-253C-4974-BFF6-54E3B783F336}" sibTransId="{75612B57-551D-4A72-926C-BD5DA545EB48}"/>
    <dgm:cxn modelId="{1720F71A-7B69-6545-97A9-3C326B7A907D}" type="presOf" srcId="{FBFCD083-A535-4AC2-B039-8AF5CDCF7F27}" destId="{C0AC949E-6915-0F41-B01E-701C2CC9234E}" srcOrd="0" destOrd="1" presId="urn:microsoft.com/office/officeart/2016/7/layout/HorizontalActionList"/>
    <dgm:cxn modelId="{B4D47C24-2EAB-F54C-B4A8-7EE665C6E7A5}" type="presOf" srcId="{1BD4C16A-3815-438E-B3CA-52F86CA802FD}" destId="{1777207D-9C77-F348-9277-BE664799A819}" srcOrd="0" destOrd="0" presId="urn:microsoft.com/office/officeart/2016/7/layout/HorizontalActionList"/>
    <dgm:cxn modelId="{DE89F126-C61B-C146-925B-29F997CFDBB6}" type="presOf" srcId="{78B35B92-889A-4762-91FE-5AB5843648AB}" destId="{A3A64FB6-C436-294F-9452-045913AF535F}" srcOrd="0" destOrd="0" presId="urn:microsoft.com/office/officeart/2016/7/layout/HorizontalActionList"/>
    <dgm:cxn modelId="{9788D82F-BE0F-8E4B-951A-2507CC15CAE7}" type="presOf" srcId="{BB0900CD-7167-40F6-8361-4D26D493EA36}" destId="{2B923656-B12F-E642-9E1C-EEC58C916BF1}" srcOrd="0" destOrd="0" presId="urn:microsoft.com/office/officeart/2016/7/layout/HorizontalActionList"/>
    <dgm:cxn modelId="{E5E74432-69C6-492B-B568-7332CDE8F9D1}" srcId="{7D126748-90D9-4A1B-881E-4FA92C8F6DEE}" destId="{B15061FD-9F64-45C6-A981-966486F02E31}" srcOrd="0" destOrd="0" parTransId="{A3A50EB4-DB66-48C5-839C-A5FC1C4B88EB}" sibTransId="{FECDA7A6-E79F-4EA4-925C-8A0D91F5252E}"/>
    <dgm:cxn modelId="{0141B83C-C0C9-4C63-8C53-B868F2EDABCA}" srcId="{1BD4C16A-3815-438E-B3CA-52F86CA802FD}" destId="{BB0900CD-7167-40F6-8361-4D26D493EA36}" srcOrd="0" destOrd="0" parTransId="{82A53058-C2DD-4BC3-9A41-63F705F5484C}" sibTransId="{6899F1AE-ACB5-4060-B682-D6D944049ECD}"/>
    <dgm:cxn modelId="{A8C4893D-C9F9-4F6F-AAD0-47357F7A1513}" srcId="{7D126748-90D9-4A1B-881E-4FA92C8F6DEE}" destId="{61FA5C81-EB56-4422-A074-E540B06A540A}" srcOrd="1" destOrd="0" parTransId="{A1ACBC3B-A802-4927-9F20-65E8120A6038}" sibTransId="{8B29F4DA-615A-410E-A27A-F171C6AC5105}"/>
    <dgm:cxn modelId="{ABE2F644-52FB-E344-9CF4-24A56C8D93F4}" type="presOf" srcId="{7D126748-90D9-4A1B-881E-4FA92C8F6DEE}" destId="{6EBD3355-ED3A-0747-87F1-1BBF4CDA4AE7}" srcOrd="0" destOrd="0" presId="urn:microsoft.com/office/officeart/2016/7/layout/HorizontalActionList"/>
    <dgm:cxn modelId="{B4C01C4C-A1A5-47B6-9227-4B750CAC1B69}" srcId="{DAEA5B83-0EDB-4583-ABE4-3DD78993FB39}" destId="{0A8D069E-866B-40EB-ABFC-223BB3537A87}" srcOrd="0" destOrd="0" parTransId="{7E9B758F-D7F7-4D9D-82D4-73DF5FA3DCC5}" sibTransId="{96808342-D406-4AB3-BDF9-E899F2F26B9C}"/>
    <dgm:cxn modelId="{EDD8406B-A0AC-B84A-A636-45E60B25764B}" type="presOf" srcId="{0A8D069E-866B-40EB-ABFC-223BB3537A87}" destId="{C0AC949E-6915-0F41-B01E-701C2CC9234E}" srcOrd="0" destOrd="0" presId="urn:microsoft.com/office/officeart/2016/7/layout/HorizontalActionList"/>
    <dgm:cxn modelId="{FAC8267A-154D-9B40-800E-6269F30CD665}" type="presOf" srcId="{C36EA39C-4B96-4088-AD67-E1353829CE80}" destId="{FA682292-3385-CD44-873D-2B0DC465049F}" srcOrd="0" destOrd="0" presId="urn:microsoft.com/office/officeart/2016/7/layout/HorizontalActionList"/>
    <dgm:cxn modelId="{A2DBA88B-D3B5-AC42-B9BF-EF8975B27982}" type="presOf" srcId="{61FA5C81-EB56-4422-A074-E540B06A540A}" destId="{C6C52077-78D4-A542-AD51-360DF902142A}" srcOrd="0" destOrd="1" presId="urn:microsoft.com/office/officeart/2016/7/layout/HorizontalActionList"/>
    <dgm:cxn modelId="{C505F098-AFB3-4D16-A273-B587B2212193}" srcId="{78B35B92-889A-4762-91FE-5AB5843648AB}" destId="{1BD4C16A-3815-438E-B3CA-52F86CA802FD}" srcOrd="3" destOrd="0" parTransId="{D8C3AF47-E9B9-402B-910A-8656CC3FCA1E}" sibTransId="{5526E6B5-498C-434F-9F32-632DBC0BA3D3}"/>
    <dgm:cxn modelId="{9A764F9E-9BC2-6B40-A367-65F9D0349D7D}" type="presOf" srcId="{B15061FD-9F64-45C6-A981-966486F02E31}" destId="{C6C52077-78D4-A542-AD51-360DF902142A}" srcOrd="0" destOrd="0" presId="urn:microsoft.com/office/officeart/2016/7/layout/HorizontalActionList"/>
    <dgm:cxn modelId="{04A9FBCB-DB73-D64C-A18B-EAB766088078}" type="presOf" srcId="{DAEA5B83-0EDB-4583-ABE4-3DD78993FB39}" destId="{20AECE59-6452-7941-A8AB-793C0DC9C5E5}" srcOrd="0" destOrd="0" presId="urn:microsoft.com/office/officeart/2016/7/layout/HorizontalActionList"/>
    <dgm:cxn modelId="{192848D7-4C87-AC40-9062-ACDDCFC1FF24}" type="presOf" srcId="{FB1CA60A-0473-AB43-A4C4-20BDA244AD81}" destId="{6BB96E9F-32B1-934D-B66F-DEA410B8A4E5}" srcOrd="0" destOrd="0" presId="urn:microsoft.com/office/officeart/2016/7/layout/HorizontalActionList"/>
    <dgm:cxn modelId="{1FD997E2-4F7A-EB4C-8114-194FCC95582E}" srcId="{C36EA39C-4B96-4088-AD67-E1353829CE80}" destId="{FB1CA60A-0473-AB43-A4C4-20BDA244AD81}" srcOrd="0" destOrd="0" parTransId="{085450D2-383A-B54D-B5F7-744880E3373D}" sibTransId="{667060F1-9D0E-8D4B-A939-EC12CB8FF33B}"/>
    <dgm:cxn modelId="{BC0AC3F3-8FD9-456C-859D-6D84342F6566}" srcId="{78B35B92-889A-4762-91FE-5AB5843648AB}" destId="{7D126748-90D9-4A1B-881E-4FA92C8F6DEE}" srcOrd="2" destOrd="0" parTransId="{68750AB1-81DF-487F-AC04-9727DB9E5E2D}" sibTransId="{9A649E58-F5F8-4D25-90FC-9AB853B888E0}"/>
    <dgm:cxn modelId="{0204FEF6-06A7-40E7-9CED-638BF777B5BF}" srcId="{78B35B92-889A-4762-91FE-5AB5843648AB}" destId="{C36EA39C-4B96-4088-AD67-E1353829CE80}" srcOrd="0" destOrd="0" parTransId="{FB437FE0-C61D-45AE-9DF0-95AFD5F79B3B}" sibTransId="{92CA451F-E188-4886-8665-5C29732D6FA0}"/>
    <dgm:cxn modelId="{722271FA-FA63-4031-86F1-8B2F1A6F9BBA}" srcId="{DAEA5B83-0EDB-4583-ABE4-3DD78993FB39}" destId="{FBFCD083-A535-4AC2-B039-8AF5CDCF7F27}" srcOrd="1" destOrd="0" parTransId="{CFD32934-F035-4636-B9A2-2174AFBBB344}" sibTransId="{EDC2539A-8068-402B-BCFD-E9E230CB85A1}"/>
    <dgm:cxn modelId="{7E420A9A-5E18-BB4E-AD39-DDE16BC9C6B4}" type="presParOf" srcId="{A3A64FB6-C436-294F-9452-045913AF535F}" destId="{186A5F39-7A39-BD48-B053-33B3C862D9F9}" srcOrd="0" destOrd="0" presId="urn:microsoft.com/office/officeart/2016/7/layout/HorizontalActionList"/>
    <dgm:cxn modelId="{8E6A3149-8A1C-8042-BD0A-B648A7EFA73B}" type="presParOf" srcId="{186A5F39-7A39-BD48-B053-33B3C862D9F9}" destId="{FA682292-3385-CD44-873D-2B0DC465049F}" srcOrd="0" destOrd="0" presId="urn:microsoft.com/office/officeart/2016/7/layout/HorizontalActionList"/>
    <dgm:cxn modelId="{CBEE4F3B-448C-7A43-A64B-7C3277A41E0C}" type="presParOf" srcId="{186A5F39-7A39-BD48-B053-33B3C862D9F9}" destId="{6BB96E9F-32B1-934D-B66F-DEA410B8A4E5}" srcOrd="1" destOrd="0" presId="urn:microsoft.com/office/officeart/2016/7/layout/HorizontalActionList"/>
    <dgm:cxn modelId="{FDF21BD9-C3A9-8C46-99A7-9D012596444B}" type="presParOf" srcId="{A3A64FB6-C436-294F-9452-045913AF535F}" destId="{824DB231-81FC-554E-9110-385C41DB69B2}" srcOrd="1" destOrd="0" presId="urn:microsoft.com/office/officeart/2016/7/layout/HorizontalActionList"/>
    <dgm:cxn modelId="{8B8373F8-5A90-7047-8556-7DC8AEF48782}" type="presParOf" srcId="{A3A64FB6-C436-294F-9452-045913AF535F}" destId="{B634C13C-EF62-C142-BAA8-BC54536726F7}" srcOrd="2" destOrd="0" presId="urn:microsoft.com/office/officeart/2016/7/layout/HorizontalActionList"/>
    <dgm:cxn modelId="{55D75015-09E7-C246-A01E-DF70D4F4EE97}" type="presParOf" srcId="{B634C13C-EF62-C142-BAA8-BC54536726F7}" destId="{20AECE59-6452-7941-A8AB-793C0DC9C5E5}" srcOrd="0" destOrd="0" presId="urn:microsoft.com/office/officeart/2016/7/layout/HorizontalActionList"/>
    <dgm:cxn modelId="{D1F246FC-6F15-2549-B4AB-5939B728C00B}" type="presParOf" srcId="{B634C13C-EF62-C142-BAA8-BC54536726F7}" destId="{C0AC949E-6915-0F41-B01E-701C2CC9234E}" srcOrd="1" destOrd="0" presId="urn:microsoft.com/office/officeart/2016/7/layout/HorizontalActionList"/>
    <dgm:cxn modelId="{32A10056-C77A-284C-9674-ADBD68233B0D}" type="presParOf" srcId="{A3A64FB6-C436-294F-9452-045913AF535F}" destId="{5DCF53E2-3DF6-1E4F-8BAE-12304AFE9CCB}" srcOrd="3" destOrd="0" presId="urn:microsoft.com/office/officeart/2016/7/layout/HorizontalActionList"/>
    <dgm:cxn modelId="{D151B805-4DF5-A64E-8031-70B97773C750}" type="presParOf" srcId="{A3A64FB6-C436-294F-9452-045913AF535F}" destId="{A2730354-21FD-9543-BAC7-B4F814F39503}" srcOrd="4" destOrd="0" presId="urn:microsoft.com/office/officeart/2016/7/layout/HorizontalActionList"/>
    <dgm:cxn modelId="{B4EEE7A1-3625-994D-82C1-EA763D1F2FCF}" type="presParOf" srcId="{A2730354-21FD-9543-BAC7-B4F814F39503}" destId="{6EBD3355-ED3A-0747-87F1-1BBF4CDA4AE7}" srcOrd="0" destOrd="0" presId="urn:microsoft.com/office/officeart/2016/7/layout/HorizontalActionList"/>
    <dgm:cxn modelId="{C89A7750-B0E8-1743-B239-A92C0A9E1EFF}" type="presParOf" srcId="{A2730354-21FD-9543-BAC7-B4F814F39503}" destId="{C6C52077-78D4-A542-AD51-360DF902142A}" srcOrd="1" destOrd="0" presId="urn:microsoft.com/office/officeart/2016/7/layout/HorizontalActionList"/>
    <dgm:cxn modelId="{F24796CC-716A-4D48-A20E-5852DD952C3A}" type="presParOf" srcId="{A3A64FB6-C436-294F-9452-045913AF535F}" destId="{9EE00A8B-2E3F-1E41-BD50-FD5BD348D7CD}" srcOrd="5" destOrd="0" presId="urn:microsoft.com/office/officeart/2016/7/layout/HorizontalActionList"/>
    <dgm:cxn modelId="{E1017C9E-39E2-8248-8844-A54389467697}" type="presParOf" srcId="{A3A64FB6-C436-294F-9452-045913AF535F}" destId="{582F3AFD-0EBF-C64E-8D94-235F66276CC9}" srcOrd="6" destOrd="0" presId="urn:microsoft.com/office/officeart/2016/7/layout/HorizontalActionList"/>
    <dgm:cxn modelId="{12803096-0DD3-E24C-9A38-2B2B797AB957}" type="presParOf" srcId="{582F3AFD-0EBF-C64E-8D94-235F66276CC9}" destId="{1777207D-9C77-F348-9277-BE664799A819}" srcOrd="0" destOrd="0" presId="urn:microsoft.com/office/officeart/2016/7/layout/HorizontalActionList"/>
    <dgm:cxn modelId="{65848E2E-F180-9D47-95C9-DFF2144B658E}" type="presParOf" srcId="{582F3AFD-0EBF-C64E-8D94-235F66276CC9}" destId="{2B923656-B12F-E642-9E1C-EEC58C916BF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E439E8-957A-413D-B5FF-84D712FC3A0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D24FD1-6C39-4033-B5C1-4F18E4E6EF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ML weather model that damages the environment</a:t>
          </a:r>
        </a:p>
      </dgm:t>
    </dgm:pt>
    <dgm:pt modelId="{7231E33E-0913-41E2-8B2F-4FDD01483469}" type="parTrans" cxnId="{737732BD-D162-4E25-92AB-45847983F33F}">
      <dgm:prSet/>
      <dgm:spPr/>
      <dgm:t>
        <a:bodyPr/>
        <a:lstStyle/>
        <a:p>
          <a:endParaRPr lang="en-US"/>
        </a:p>
      </dgm:t>
    </dgm:pt>
    <dgm:pt modelId="{3EE3236F-9A7C-404F-AF81-2CCFCB497BF1}" type="sibTrans" cxnId="{737732BD-D162-4E25-92AB-45847983F33F}">
      <dgm:prSet/>
      <dgm:spPr/>
      <dgm:t>
        <a:bodyPr/>
        <a:lstStyle/>
        <a:p>
          <a:endParaRPr lang="en-US"/>
        </a:p>
      </dgm:t>
    </dgm:pt>
    <dgm:pt modelId="{CEE8961E-522C-402B-8DD1-C01A59D2D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insights could we draw from a complete knowledge of the next 50 years of weather, and would it be enough to offset the operation of the model?</a:t>
          </a:r>
        </a:p>
      </dgm:t>
    </dgm:pt>
    <dgm:pt modelId="{8950EB0C-ED52-48A9-BC6F-44BA05B8EF81}" type="parTrans" cxnId="{A74727B4-A767-4FBB-8AB8-2A354576C7C1}">
      <dgm:prSet/>
      <dgm:spPr/>
      <dgm:t>
        <a:bodyPr/>
        <a:lstStyle/>
        <a:p>
          <a:endParaRPr lang="en-US"/>
        </a:p>
      </dgm:t>
    </dgm:pt>
    <dgm:pt modelId="{CC330B3B-81E6-415E-8761-405137A7A278}" type="sibTrans" cxnId="{A74727B4-A767-4FBB-8AB8-2A354576C7C1}">
      <dgm:prSet/>
      <dgm:spPr/>
      <dgm:t>
        <a:bodyPr/>
        <a:lstStyle/>
        <a:p>
          <a:endParaRPr lang="en-US"/>
        </a:p>
      </dgm:t>
    </dgm:pt>
    <dgm:pt modelId="{CAD700B2-10E3-4CDB-B592-2F89865048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ClimateWins Objectives </a:t>
          </a:r>
        </a:p>
      </dgm:t>
    </dgm:pt>
    <dgm:pt modelId="{68D39E15-846C-405A-961B-0008AA617AC8}" type="parTrans" cxnId="{E02FB627-84FC-48AD-BD38-293B7FE35C27}">
      <dgm:prSet/>
      <dgm:spPr/>
      <dgm:t>
        <a:bodyPr/>
        <a:lstStyle/>
        <a:p>
          <a:endParaRPr lang="en-US"/>
        </a:p>
      </dgm:t>
    </dgm:pt>
    <dgm:pt modelId="{97AA0CCA-68BC-46C1-B33C-28281CDC04C6}" type="sibTrans" cxnId="{E02FB627-84FC-48AD-BD38-293B7FE35C27}">
      <dgm:prSet/>
      <dgm:spPr/>
      <dgm:t>
        <a:bodyPr/>
        <a:lstStyle/>
        <a:p>
          <a:endParaRPr lang="en-US"/>
        </a:p>
      </dgm:t>
    </dgm:pt>
    <dgm:pt modelId="{04D99A70-89DE-468F-9BE0-A52902526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weather patterns outside the regional norm in Europe.</a:t>
          </a:r>
        </a:p>
      </dgm:t>
    </dgm:pt>
    <dgm:pt modelId="{52A19D73-02FF-464F-8566-F9E776D3308A}" type="parTrans" cxnId="{79A6373D-E4C5-4086-91EC-EA5EBD7BF3B9}">
      <dgm:prSet/>
      <dgm:spPr/>
      <dgm:t>
        <a:bodyPr/>
        <a:lstStyle/>
        <a:p>
          <a:endParaRPr lang="en-US"/>
        </a:p>
      </dgm:t>
    </dgm:pt>
    <dgm:pt modelId="{B5ABE821-8DFA-4161-8036-32D580BE501A}" type="sibTrans" cxnId="{79A6373D-E4C5-4086-91EC-EA5EBD7BF3B9}">
      <dgm:prSet/>
      <dgm:spPr/>
      <dgm:t>
        <a:bodyPr/>
        <a:lstStyle/>
        <a:p>
          <a:endParaRPr lang="en-US"/>
        </a:p>
      </dgm:t>
    </dgm:pt>
    <dgm:pt modelId="{855CD6CB-A11A-47FB-B7A6-B2F582775D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ML Models </a:t>
          </a:r>
        </a:p>
      </dgm:t>
    </dgm:pt>
    <dgm:pt modelId="{66F8F603-E963-4099-9E9D-C78277ABB277}" type="parTrans" cxnId="{EDC265CE-0ED2-43BD-B393-145FA0BFFA50}">
      <dgm:prSet/>
      <dgm:spPr/>
      <dgm:t>
        <a:bodyPr/>
        <a:lstStyle/>
        <a:p>
          <a:endParaRPr lang="en-US"/>
        </a:p>
      </dgm:t>
    </dgm:pt>
    <dgm:pt modelId="{04E59422-1CC0-45AA-B74F-F1D847A81F6A}" type="sibTrans" cxnId="{EDC265CE-0ED2-43BD-B393-145FA0BFFA50}">
      <dgm:prSet/>
      <dgm:spPr/>
      <dgm:t>
        <a:bodyPr/>
        <a:lstStyle/>
        <a:p>
          <a:endParaRPr lang="en-US"/>
        </a:p>
      </dgm:t>
    </dgm:pt>
    <dgm:pt modelId="{CEAE26BB-3D6F-4576-B17A-2D7AA07CE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Convolution Neural Network/ Recursive Neural Network</a:t>
          </a:r>
        </a:p>
      </dgm:t>
    </dgm:pt>
    <dgm:pt modelId="{B5740524-B080-4865-811D-4EA61D27DA30}" type="parTrans" cxnId="{0F24EF51-28A7-456D-8F24-0B1EF6DD44A5}">
      <dgm:prSet/>
      <dgm:spPr/>
      <dgm:t>
        <a:bodyPr/>
        <a:lstStyle/>
        <a:p>
          <a:endParaRPr lang="en-US"/>
        </a:p>
      </dgm:t>
    </dgm:pt>
    <dgm:pt modelId="{8E6E7681-0977-4AF6-A965-A225709002AE}" type="sibTrans" cxnId="{0F24EF51-28A7-456D-8F24-0B1EF6DD44A5}">
      <dgm:prSet/>
      <dgm:spPr/>
      <dgm:t>
        <a:bodyPr/>
        <a:lstStyle/>
        <a:p>
          <a:endParaRPr lang="en-US"/>
        </a:p>
      </dgm:t>
    </dgm:pt>
    <dgm:pt modelId="{D9E276D0-6C6E-4883-A4B4-8D313AFC602D}">
      <dgm:prSet/>
      <dgm:spPr/>
      <dgm:t>
        <a:bodyPr/>
        <a:lstStyle/>
        <a:p>
          <a:r>
            <a:rPr lang="en-US" dirty="0"/>
            <a:t>Both use supervised and unsupervised learning to make connections, like the brain.</a:t>
          </a:r>
        </a:p>
      </dgm:t>
    </dgm:pt>
    <dgm:pt modelId="{58B2A179-0483-47BB-A37B-B4B12731A10D}" type="parTrans" cxnId="{55ACE946-B09F-485F-BC19-81DD402BBF27}">
      <dgm:prSet/>
      <dgm:spPr/>
      <dgm:t>
        <a:bodyPr/>
        <a:lstStyle/>
        <a:p>
          <a:endParaRPr lang="en-US"/>
        </a:p>
      </dgm:t>
    </dgm:pt>
    <dgm:pt modelId="{A03C8CBA-822E-4BDE-989E-D1C5B75612AD}" type="sibTrans" cxnId="{55ACE946-B09F-485F-BC19-81DD402BBF27}">
      <dgm:prSet/>
      <dgm:spPr/>
      <dgm:t>
        <a:bodyPr/>
        <a:lstStyle/>
        <a:p>
          <a:endParaRPr lang="en-US"/>
        </a:p>
      </dgm:t>
    </dgm:pt>
    <dgm:pt modelId="{0FF705B2-C0D4-496C-8D30-533AEE38AE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</a:t>
          </a:r>
          <a:endParaRPr lang="en-US" sz="1100" dirty="0"/>
        </a:p>
      </dgm:t>
    </dgm:pt>
    <dgm:pt modelId="{4BFA0887-DD13-442C-BCE8-2BC9347048D6}" type="parTrans" cxnId="{F7FF70CF-DC8C-4930-A029-582988EBB265}">
      <dgm:prSet/>
      <dgm:spPr/>
      <dgm:t>
        <a:bodyPr/>
        <a:lstStyle/>
        <a:p>
          <a:endParaRPr lang="en-US"/>
        </a:p>
      </dgm:t>
    </dgm:pt>
    <dgm:pt modelId="{081E1F04-D38D-4723-B576-D338C20AFFEC}" type="sibTrans" cxnId="{F7FF70CF-DC8C-4930-A029-582988EBB265}">
      <dgm:prSet/>
      <dgm:spPr/>
      <dgm:t>
        <a:bodyPr/>
        <a:lstStyle/>
        <a:p>
          <a:endParaRPr lang="en-US"/>
        </a:p>
      </dgm:t>
    </dgm:pt>
    <dgm:pt modelId="{B26FC4A2-E1B1-894C-8AB3-99859BEEAB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Hyperparameter optimization</a:t>
          </a:r>
        </a:p>
      </dgm:t>
    </dgm:pt>
    <dgm:pt modelId="{894765EB-FB8E-2944-A236-D4CFD331BBBC}" type="parTrans" cxnId="{1B84BC00-4BD7-0B44-8A0D-3B5DE32ED1B5}">
      <dgm:prSet/>
      <dgm:spPr/>
      <dgm:t>
        <a:bodyPr/>
        <a:lstStyle/>
        <a:p>
          <a:endParaRPr lang="en-US"/>
        </a:p>
      </dgm:t>
    </dgm:pt>
    <dgm:pt modelId="{860F14AC-9E89-7141-B5D1-E84B4C635E31}" type="sibTrans" cxnId="{1B84BC00-4BD7-0B44-8A0D-3B5DE32ED1B5}">
      <dgm:prSet/>
      <dgm:spPr/>
      <dgm:t>
        <a:bodyPr/>
        <a:lstStyle/>
        <a:p>
          <a:endParaRPr lang="en-US"/>
        </a:p>
      </dgm:t>
    </dgm:pt>
    <dgm:pt modelId="{5B1D3519-33AF-4348-ACAF-05D7BA17660E}">
      <dgm:prSet/>
      <dgm:spPr/>
      <dgm:t>
        <a:bodyPr/>
        <a:lstStyle/>
        <a:p>
          <a:r>
            <a:rPr lang="en-US" dirty="0"/>
            <a:t> Bayesian, Random, Search</a:t>
          </a:r>
        </a:p>
      </dgm:t>
    </dgm:pt>
    <dgm:pt modelId="{4595C9A7-552D-2C4E-93DF-1FD87D41038F}" type="parTrans" cxnId="{FCD3DDB0-7C11-C44E-A38B-D95E32CBBE3A}">
      <dgm:prSet/>
      <dgm:spPr/>
      <dgm:t>
        <a:bodyPr/>
        <a:lstStyle/>
        <a:p>
          <a:endParaRPr lang="en-US"/>
        </a:p>
      </dgm:t>
    </dgm:pt>
    <dgm:pt modelId="{C77CC1EE-9A9F-BC46-85D3-B82B5C6042F8}" type="sibTrans" cxnId="{FCD3DDB0-7C11-C44E-A38B-D95E32CBBE3A}">
      <dgm:prSet/>
      <dgm:spPr/>
      <dgm:t>
        <a:bodyPr/>
        <a:lstStyle/>
        <a:p>
          <a:endParaRPr lang="en-US"/>
        </a:p>
      </dgm:t>
    </dgm:pt>
    <dgm:pt modelId="{79D34300-DACD-4F48-A3C8-95F54B2201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Misc. “big data” to fill in the predictive model, approach hypothetical “100% predictive accuracy”</a:t>
          </a:r>
        </a:p>
      </dgm:t>
    </dgm:pt>
    <dgm:pt modelId="{EEDEEDFD-6247-A44F-B847-BD85E8FE6682}" type="parTrans" cxnId="{FC0B3593-5786-EB48-8352-5D2CAF8E4ECE}">
      <dgm:prSet/>
      <dgm:spPr/>
      <dgm:t>
        <a:bodyPr/>
        <a:lstStyle/>
        <a:p>
          <a:endParaRPr lang="en-US"/>
        </a:p>
      </dgm:t>
    </dgm:pt>
    <dgm:pt modelId="{9810FCFE-F7AB-E44E-A696-5A2588E7EF15}" type="sibTrans" cxnId="{FC0B3593-5786-EB48-8352-5D2CAF8E4ECE}">
      <dgm:prSet/>
      <dgm:spPr/>
      <dgm:t>
        <a:bodyPr/>
        <a:lstStyle/>
        <a:p>
          <a:endParaRPr lang="en-US"/>
        </a:p>
      </dgm:t>
    </dgm:pt>
    <dgm:pt modelId="{2C798183-CFE9-AE40-BB96-FCC3509E08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Weather data for Europe/ Earth</a:t>
          </a:r>
          <a:endParaRPr lang="en-US" dirty="0"/>
        </a:p>
      </dgm:t>
    </dgm:pt>
    <dgm:pt modelId="{355425BB-C67C-6842-9F91-B6D4700E9CD2}" type="parTrans" cxnId="{914C1656-5399-C24F-9AF3-5C5D234C6410}">
      <dgm:prSet/>
      <dgm:spPr/>
      <dgm:t>
        <a:bodyPr/>
        <a:lstStyle/>
        <a:p>
          <a:endParaRPr lang="en-US"/>
        </a:p>
      </dgm:t>
    </dgm:pt>
    <dgm:pt modelId="{F18CC023-4E0A-5844-9EDE-2A45C54C9647}" type="sibTrans" cxnId="{914C1656-5399-C24F-9AF3-5C5D234C6410}">
      <dgm:prSet/>
      <dgm:spPr/>
      <dgm:t>
        <a:bodyPr/>
        <a:lstStyle/>
        <a:p>
          <a:endParaRPr lang="en-US"/>
        </a:p>
      </dgm:t>
    </dgm:pt>
    <dgm:pt modelId="{5127325B-D43B-0044-861E-D6991233B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Determine if unusual weather patterns are increasing.</a:t>
          </a:r>
        </a:p>
      </dgm:t>
    </dgm:pt>
    <dgm:pt modelId="{AE8B2B9F-F705-4845-A92F-91AA0DA71756}" type="parTrans" cxnId="{66BA560E-55C2-F943-A1CA-54A11FAC03B5}">
      <dgm:prSet/>
      <dgm:spPr/>
      <dgm:t>
        <a:bodyPr/>
        <a:lstStyle/>
        <a:p>
          <a:endParaRPr lang="en-US"/>
        </a:p>
      </dgm:t>
    </dgm:pt>
    <dgm:pt modelId="{E6D58143-797C-0944-A90C-EDD7790F6422}" type="sibTrans" cxnId="{66BA560E-55C2-F943-A1CA-54A11FAC03B5}">
      <dgm:prSet/>
      <dgm:spPr/>
      <dgm:t>
        <a:bodyPr/>
        <a:lstStyle/>
        <a:p>
          <a:endParaRPr lang="en-US"/>
        </a:p>
      </dgm:t>
    </dgm:pt>
    <dgm:pt modelId="{A0318FA7-AA81-3342-BADD-8140BE8DDB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 possibilities for future weather conditions over the next 25 to 50 years based on current trends.</a:t>
          </a:r>
        </a:p>
      </dgm:t>
    </dgm:pt>
    <dgm:pt modelId="{826A649C-59F0-8E4F-A65A-C5E84F49BD22}" type="parTrans" cxnId="{AD58A05E-4E16-9243-B246-E1187B60912D}">
      <dgm:prSet/>
      <dgm:spPr/>
      <dgm:t>
        <a:bodyPr/>
        <a:lstStyle/>
        <a:p>
          <a:endParaRPr lang="en-US"/>
        </a:p>
      </dgm:t>
    </dgm:pt>
    <dgm:pt modelId="{FD93FDA1-7F8B-CF44-9098-10860B9F72DE}" type="sibTrans" cxnId="{AD58A05E-4E16-9243-B246-E1187B60912D}">
      <dgm:prSet/>
      <dgm:spPr/>
      <dgm:t>
        <a:bodyPr/>
        <a:lstStyle/>
        <a:p>
          <a:endParaRPr lang="en-US"/>
        </a:p>
      </dgm:t>
    </dgm:pt>
    <dgm:pt modelId="{401D39BB-7745-49CF-A694-A4219C54A3E3}" type="pres">
      <dgm:prSet presAssocID="{DAE439E8-957A-413D-B5FF-84D712FC3A0E}" presName="root" presStyleCnt="0">
        <dgm:presLayoutVars>
          <dgm:dir/>
          <dgm:resizeHandles val="exact"/>
        </dgm:presLayoutVars>
      </dgm:prSet>
      <dgm:spPr/>
    </dgm:pt>
    <dgm:pt modelId="{255CE9EF-B83B-4E1F-88D7-28CB128A3596}" type="pres">
      <dgm:prSet presAssocID="{04D24FD1-6C39-4033-B5C1-4F18E4E6EF61}" presName="compNode" presStyleCnt="0"/>
      <dgm:spPr/>
    </dgm:pt>
    <dgm:pt modelId="{802CC8B5-976C-45F2-AFF0-136F9762D7B9}" type="pres">
      <dgm:prSet presAssocID="{04D24FD1-6C39-4033-B5C1-4F18E4E6EF61}" presName="bgRect" presStyleLbl="bgShp" presStyleIdx="0" presStyleCnt="4"/>
      <dgm:spPr/>
    </dgm:pt>
    <dgm:pt modelId="{891389E0-38FA-4936-9153-D6B03BED69A0}" type="pres">
      <dgm:prSet presAssocID="{04D24FD1-6C39-4033-B5C1-4F18E4E6EF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850714A-82AA-4140-8E85-F9C6F3BC1003}" type="pres">
      <dgm:prSet presAssocID="{04D24FD1-6C39-4033-B5C1-4F18E4E6EF61}" presName="spaceRect" presStyleCnt="0"/>
      <dgm:spPr/>
    </dgm:pt>
    <dgm:pt modelId="{BD535C14-2E98-4EDD-88D9-A6B854E95DD6}" type="pres">
      <dgm:prSet presAssocID="{04D24FD1-6C39-4033-B5C1-4F18E4E6EF61}" presName="parTx" presStyleLbl="revTx" presStyleIdx="0" presStyleCnt="8">
        <dgm:presLayoutVars>
          <dgm:chMax val="0"/>
          <dgm:chPref val="0"/>
        </dgm:presLayoutVars>
      </dgm:prSet>
      <dgm:spPr/>
    </dgm:pt>
    <dgm:pt modelId="{8F48BBA0-560A-4C74-B6F1-4092A1B56C0F}" type="pres">
      <dgm:prSet presAssocID="{04D24FD1-6C39-4033-B5C1-4F18E4E6EF61}" presName="desTx" presStyleLbl="revTx" presStyleIdx="1" presStyleCnt="8">
        <dgm:presLayoutVars/>
      </dgm:prSet>
      <dgm:spPr/>
    </dgm:pt>
    <dgm:pt modelId="{F8BD6B5A-6C8C-488B-86C6-E868055CB19A}" type="pres">
      <dgm:prSet presAssocID="{3EE3236F-9A7C-404F-AF81-2CCFCB497BF1}" presName="sibTrans" presStyleCnt="0"/>
      <dgm:spPr/>
    </dgm:pt>
    <dgm:pt modelId="{5C316AFA-A122-4807-B704-9F8749EE8F7B}" type="pres">
      <dgm:prSet presAssocID="{CAD700B2-10E3-4CDB-B592-2F8986504858}" presName="compNode" presStyleCnt="0"/>
      <dgm:spPr/>
    </dgm:pt>
    <dgm:pt modelId="{709270E4-6421-442F-9E1C-F24CAE64B23F}" type="pres">
      <dgm:prSet presAssocID="{CAD700B2-10E3-4CDB-B592-2F8986504858}" presName="bgRect" presStyleLbl="bgShp" presStyleIdx="1" presStyleCnt="4"/>
      <dgm:spPr/>
    </dgm:pt>
    <dgm:pt modelId="{2D4F1122-97C9-4CE6-B871-E717C07DB865}" type="pres">
      <dgm:prSet presAssocID="{CAD700B2-10E3-4CDB-B592-2F89865048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1E3AA6B5-974D-4327-9524-4F7986337181}" type="pres">
      <dgm:prSet presAssocID="{CAD700B2-10E3-4CDB-B592-2F8986504858}" presName="spaceRect" presStyleCnt="0"/>
      <dgm:spPr/>
    </dgm:pt>
    <dgm:pt modelId="{BD70D2FE-7CA5-4EEF-B207-5C266D2B35A3}" type="pres">
      <dgm:prSet presAssocID="{CAD700B2-10E3-4CDB-B592-2F8986504858}" presName="parTx" presStyleLbl="revTx" presStyleIdx="2" presStyleCnt="8">
        <dgm:presLayoutVars>
          <dgm:chMax val="0"/>
          <dgm:chPref val="0"/>
        </dgm:presLayoutVars>
      </dgm:prSet>
      <dgm:spPr/>
    </dgm:pt>
    <dgm:pt modelId="{9070A900-8888-4647-B106-6F08A2A22596}" type="pres">
      <dgm:prSet presAssocID="{CAD700B2-10E3-4CDB-B592-2F8986504858}" presName="desTx" presStyleLbl="revTx" presStyleIdx="3" presStyleCnt="8">
        <dgm:presLayoutVars/>
      </dgm:prSet>
      <dgm:spPr/>
    </dgm:pt>
    <dgm:pt modelId="{7C7F3C9A-FB7D-4CAF-AA1F-DACB8B1D215B}" type="pres">
      <dgm:prSet presAssocID="{97AA0CCA-68BC-46C1-B33C-28281CDC04C6}" presName="sibTrans" presStyleCnt="0"/>
      <dgm:spPr/>
    </dgm:pt>
    <dgm:pt modelId="{55CBEA73-CBCB-46C5-A985-7FD5095C5736}" type="pres">
      <dgm:prSet presAssocID="{855CD6CB-A11A-47FB-B7A6-B2F582775D67}" presName="compNode" presStyleCnt="0"/>
      <dgm:spPr/>
    </dgm:pt>
    <dgm:pt modelId="{05FB2AAC-EBFF-4521-8904-40BF512E63DF}" type="pres">
      <dgm:prSet presAssocID="{855CD6CB-A11A-47FB-B7A6-B2F582775D67}" presName="bgRect" presStyleLbl="bgShp" presStyleIdx="2" presStyleCnt="4"/>
      <dgm:spPr/>
    </dgm:pt>
    <dgm:pt modelId="{6617E57D-6EA6-4A1E-8C4B-617AE5EDD13C}" type="pres">
      <dgm:prSet presAssocID="{855CD6CB-A11A-47FB-B7A6-B2F582775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18BD944-8597-477E-9DD7-6CC113049BE0}" type="pres">
      <dgm:prSet presAssocID="{855CD6CB-A11A-47FB-B7A6-B2F582775D67}" presName="spaceRect" presStyleCnt="0"/>
      <dgm:spPr/>
    </dgm:pt>
    <dgm:pt modelId="{68A86808-375C-4744-89F4-B017CE259413}" type="pres">
      <dgm:prSet presAssocID="{855CD6CB-A11A-47FB-B7A6-B2F582775D67}" presName="parTx" presStyleLbl="revTx" presStyleIdx="4" presStyleCnt="8">
        <dgm:presLayoutVars>
          <dgm:chMax val="0"/>
          <dgm:chPref val="0"/>
        </dgm:presLayoutVars>
      </dgm:prSet>
      <dgm:spPr/>
    </dgm:pt>
    <dgm:pt modelId="{80A84D9C-4454-4C2C-ACB9-74D499FE66C9}" type="pres">
      <dgm:prSet presAssocID="{855CD6CB-A11A-47FB-B7A6-B2F582775D67}" presName="desTx" presStyleLbl="revTx" presStyleIdx="5" presStyleCnt="8">
        <dgm:presLayoutVars/>
      </dgm:prSet>
      <dgm:spPr/>
    </dgm:pt>
    <dgm:pt modelId="{AE023305-D2BA-F148-AEC1-440ECA8408D3}" type="pres">
      <dgm:prSet presAssocID="{04E59422-1CC0-45AA-B74F-F1D847A81F6A}" presName="sibTrans" presStyleCnt="0"/>
      <dgm:spPr/>
    </dgm:pt>
    <dgm:pt modelId="{DA8535A4-8D1D-4749-8883-C8175DBB82BA}" type="pres">
      <dgm:prSet presAssocID="{0FF705B2-C0D4-496C-8D30-533AEE38AE71}" presName="compNode" presStyleCnt="0"/>
      <dgm:spPr/>
    </dgm:pt>
    <dgm:pt modelId="{2F9036F6-CE35-0545-8B3E-BB3925A3FF78}" type="pres">
      <dgm:prSet presAssocID="{0FF705B2-C0D4-496C-8D30-533AEE38AE71}" presName="bgRect" presStyleLbl="bgShp" presStyleIdx="3" presStyleCnt="4"/>
      <dgm:spPr/>
    </dgm:pt>
    <dgm:pt modelId="{A4A32891-1058-DB4D-9428-EF044BE862E6}" type="pres">
      <dgm:prSet presAssocID="{0FF705B2-C0D4-496C-8D30-533AEE38AE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1159D455-2BB2-5049-9FFD-BA428BDBE17B}" type="pres">
      <dgm:prSet presAssocID="{0FF705B2-C0D4-496C-8D30-533AEE38AE71}" presName="spaceRect" presStyleCnt="0"/>
      <dgm:spPr/>
    </dgm:pt>
    <dgm:pt modelId="{69604D2B-3A3A-794C-858E-0650CA0AEEA4}" type="pres">
      <dgm:prSet presAssocID="{0FF705B2-C0D4-496C-8D30-533AEE38AE71}" presName="parTx" presStyleLbl="revTx" presStyleIdx="6" presStyleCnt="8">
        <dgm:presLayoutVars>
          <dgm:chMax val="0"/>
          <dgm:chPref val="0"/>
        </dgm:presLayoutVars>
      </dgm:prSet>
      <dgm:spPr/>
    </dgm:pt>
    <dgm:pt modelId="{61673867-D107-984E-BDDC-B0541582D711}" type="pres">
      <dgm:prSet presAssocID="{0FF705B2-C0D4-496C-8D30-533AEE38AE71}" presName="desTx" presStyleLbl="revTx" presStyleIdx="7" presStyleCnt="8">
        <dgm:presLayoutVars/>
      </dgm:prSet>
      <dgm:spPr/>
    </dgm:pt>
  </dgm:ptLst>
  <dgm:cxnLst>
    <dgm:cxn modelId="{1B84BC00-4BD7-0B44-8A0D-3B5DE32ED1B5}" srcId="{855CD6CB-A11A-47FB-B7A6-B2F582775D67}" destId="{B26FC4A2-E1B1-894C-8AB3-99859BEEAB7D}" srcOrd="1" destOrd="0" parTransId="{894765EB-FB8E-2944-A236-D4CFD331BBBC}" sibTransId="{860F14AC-9E89-7141-B5D1-E84B4C635E31}"/>
    <dgm:cxn modelId="{F3832A04-3857-427C-8D18-3FA0248A1F22}" type="presOf" srcId="{04D99A70-89DE-468F-9BE0-A5290252633C}" destId="{9070A900-8888-4647-B106-6F08A2A22596}" srcOrd="0" destOrd="0" presId="urn:microsoft.com/office/officeart/2018/2/layout/IconVerticalSolidList"/>
    <dgm:cxn modelId="{66BA560E-55C2-F943-A1CA-54A11FAC03B5}" srcId="{CAD700B2-10E3-4CDB-B592-2F8986504858}" destId="{5127325B-D43B-0044-861E-D6991233B764}" srcOrd="1" destOrd="0" parTransId="{AE8B2B9F-F705-4845-A92F-91AA0DA71756}" sibTransId="{E6D58143-797C-0944-A90C-EDD7790F6422}"/>
    <dgm:cxn modelId="{52478525-51CC-9245-8EE1-630C5A466A10}" type="presOf" srcId="{B26FC4A2-E1B1-894C-8AB3-99859BEEAB7D}" destId="{80A84D9C-4454-4C2C-ACB9-74D499FE66C9}" srcOrd="0" destOrd="2" presId="urn:microsoft.com/office/officeart/2018/2/layout/IconVerticalSolidList"/>
    <dgm:cxn modelId="{E02FB627-84FC-48AD-BD38-293B7FE35C27}" srcId="{DAE439E8-957A-413D-B5FF-84D712FC3A0E}" destId="{CAD700B2-10E3-4CDB-B592-2F8986504858}" srcOrd="1" destOrd="0" parTransId="{68D39E15-846C-405A-961B-0008AA617AC8}" sibTransId="{97AA0CCA-68BC-46C1-B33C-28281CDC04C6}"/>
    <dgm:cxn modelId="{719DA23B-16D8-4C7B-B201-4F1EBFA9586D}" type="presOf" srcId="{D9E276D0-6C6E-4883-A4B4-8D313AFC602D}" destId="{80A84D9C-4454-4C2C-ACB9-74D499FE66C9}" srcOrd="0" destOrd="1" presId="urn:microsoft.com/office/officeart/2018/2/layout/IconVerticalSolidList"/>
    <dgm:cxn modelId="{79A6373D-E4C5-4086-91EC-EA5EBD7BF3B9}" srcId="{CAD700B2-10E3-4CDB-B592-2F8986504858}" destId="{04D99A70-89DE-468F-9BE0-A5290252633C}" srcOrd="0" destOrd="0" parTransId="{52A19D73-02FF-464F-8566-F9E776D3308A}" sibTransId="{B5ABE821-8DFA-4161-8036-32D580BE501A}"/>
    <dgm:cxn modelId="{55ACE946-B09F-485F-BC19-81DD402BBF27}" srcId="{CEAE26BB-3D6F-4576-B17A-2D7AA07CEF1D}" destId="{D9E276D0-6C6E-4883-A4B4-8D313AFC602D}" srcOrd="0" destOrd="0" parTransId="{58B2A179-0483-47BB-A37B-B4B12731A10D}" sibTransId="{A03C8CBA-822E-4BDE-989E-D1C5B75612AD}"/>
    <dgm:cxn modelId="{3C0E7749-9596-8B4D-B5FD-72E3E90BD888}" type="presOf" srcId="{5127325B-D43B-0044-861E-D6991233B764}" destId="{9070A900-8888-4647-B106-6F08A2A22596}" srcOrd="0" destOrd="1" presId="urn:microsoft.com/office/officeart/2018/2/layout/IconVerticalSolidList"/>
    <dgm:cxn modelId="{0F24EF51-28A7-456D-8F24-0B1EF6DD44A5}" srcId="{855CD6CB-A11A-47FB-B7A6-B2F582775D67}" destId="{CEAE26BB-3D6F-4576-B17A-2D7AA07CEF1D}" srcOrd="0" destOrd="0" parTransId="{B5740524-B080-4865-811D-4EA61D27DA30}" sibTransId="{8E6E7681-0977-4AF6-A965-A225709002AE}"/>
    <dgm:cxn modelId="{914C1656-5399-C24F-9AF3-5C5D234C6410}" srcId="{0FF705B2-C0D4-496C-8D30-533AEE38AE71}" destId="{2C798183-CFE9-AE40-BB96-FCC3509E086C}" srcOrd="0" destOrd="0" parTransId="{355425BB-C67C-6842-9F91-B6D4700E9CD2}" sibTransId="{F18CC023-4E0A-5844-9EDE-2A45C54C9647}"/>
    <dgm:cxn modelId="{CA0ADD5A-347E-4FF8-93AF-E3F0665412A4}" type="presOf" srcId="{CEAE26BB-3D6F-4576-B17A-2D7AA07CEF1D}" destId="{80A84D9C-4454-4C2C-ACB9-74D499FE66C9}" srcOrd="0" destOrd="0" presId="urn:microsoft.com/office/officeart/2018/2/layout/IconVerticalSolidList"/>
    <dgm:cxn modelId="{2490465D-3676-4687-944D-FEC841AD15F6}" type="presOf" srcId="{CEE8961E-522C-402B-8DD1-C01A59D2D144}" destId="{8F48BBA0-560A-4C74-B6F1-4092A1B56C0F}" srcOrd="0" destOrd="0" presId="urn:microsoft.com/office/officeart/2018/2/layout/IconVerticalSolidList"/>
    <dgm:cxn modelId="{AD58A05E-4E16-9243-B246-E1187B60912D}" srcId="{CAD700B2-10E3-4CDB-B592-2F8986504858}" destId="{A0318FA7-AA81-3342-BADD-8140BE8DDB2F}" srcOrd="2" destOrd="0" parTransId="{826A649C-59F0-8E4F-A65A-C5E84F49BD22}" sibTransId="{FD93FDA1-7F8B-CF44-9098-10860B9F72DE}"/>
    <dgm:cxn modelId="{08BA226B-768A-4F1C-9B4E-673CB10EC392}" type="presOf" srcId="{DAE439E8-957A-413D-B5FF-84D712FC3A0E}" destId="{401D39BB-7745-49CF-A694-A4219C54A3E3}" srcOrd="0" destOrd="0" presId="urn:microsoft.com/office/officeart/2018/2/layout/IconVerticalSolidList"/>
    <dgm:cxn modelId="{FC0B3593-5786-EB48-8352-5D2CAF8E4ECE}" srcId="{0FF705B2-C0D4-496C-8D30-533AEE38AE71}" destId="{79D34300-DACD-4F48-A3C8-95F54B22010F}" srcOrd="1" destOrd="0" parTransId="{EEDEEDFD-6247-A44F-B847-BD85E8FE6682}" sibTransId="{9810FCFE-F7AB-E44E-A696-5A2588E7EF15}"/>
    <dgm:cxn modelId="{6AEF48A0-B5AA-E340-B759-3E0EE56A436E}" type="presOf" srcId="{0FF705B2-C0D4-496C-8D30-533AEE38AE71}" destId="{69604D2B-3A3A-794C-858E-0650CA0AEEA4}" srcOrd="0" destOrd="0" presId="urn:microsoft.com/office/officeart/2018/2/layout/IconVerticalSolidList"/>
    <dgm:cxn modelId="{D94A1BA8-1288-DA48-BB23-FBD546A7E857}" type="presOf" srcId="{5B1D3519-33AF-4348-ACAF-05D7BA17660E}" destId="{80A84D9C-4454-4C2C-ACB9-74D499FE66C9}" srcOrd="0" destOrd="3" presId="urn:microsoft.com/office/officeart/2018/2/layout/IconVerticalSolidList"/>
    <dgm:cxn modelId="{FCD3DDB0-7C11-C44E-A38B-D95E32CBBE3A}" srcId="{B26FC4A2-E1B1-894C-8AB3-99859BEEAB7D}" destId="{5B1D3519-33AF-4348-ACAF-05D7BA17660E}" srcOrd="0" destOrd="0" parTransId="{4595C9A7-552D-2C4E-93DF-1FD87D41038F}" sibTransId="{C77CC1EE-9A9F-BC46-85D3-B82B5C6042F8}"/>
    <dgm:cxn modelId="{EF62EBB2-CE13-6C4E-BCAC-9B3B7AAFE93C}" type="presOf" srcId="{A0318FA7-AA81-3342-BADD-8140BE8DDB2F}" destId="{9070A900-8888-4647-B106-6F08A2A22596}" srcOrd="0" destOrd="2" presId="urn:microsoft.com/office/officeart/2018/2/layout/IconVerticalSolidList"/>
    <dgm:cxn modelId="{A74727B4-A767-4FBB-8AB8-2A354576C7C1}" srcId="{04D24FD1-6C39-4033-B5C1-4F18E4E6EF61}" destId="{CEE8961E-522C-402B-8DD1-C01A59D2D144}" srcOrd="0" destOrd="0" parTransId="{8950EB0C-ED52-48A9-BC6F-44BA05B8EF81}" sibTransId="{CC330B3B-81E6-415E-8761-405137A7A278}"/>
    <dgm:cxn modelId="{737732BD-D162-4E25-92AB-45847983F33F}" srcId="{DAE439E8-957A-413D-B5FF-84D712FC3A0E}" destId="{04D24FD1-6C39-4033-B5C1-4F18E4E6EF61}" srcOrd="0" destOrd="0" parTransId="{7231E33E-0913-41E2-8B2F-4FDD01483469}" sibTransId="{3EE3236F-9A7C-404F-AF81-2CCFCB497BF1}"/>
    <dgm:cxn modelId="{CDC520BE-AE16-CA4B-A4EA-29D3DB3DA59D}" type="presOf" srcId="{2C798183-CFE9-AE40-BB96-FCC3509E086C}" destId="{61673867-D107-984E-BDDC-B0541582D711}" srcOrd="0" destOrd="0" presId="urn:microsoft.com/office/officeart/2018/2/layout/IconVerticalSolidList"/>
    <dgm:cxn modelId="{DFF154C2-AE28-4326-8648-9E265C18D076}" type="presOf" srcId="{04D24FD1-6C39-4033-B5C1-4F18E4E6EF61}" destId="{BD535C14-2E98-4EDD-88D9-A6B854E95DD6}" srcOrd="0" destOrd="0" presId="urn:microsoft.com/office/officeart/2018/2/layout/IconVerticalSolidList"/>
    <dgm:cxn modelId="{C7B1D1C6-1FDC-4B8D-BB52-F08A56F11E86}" type="presOf" srcId="{CAD700B2-10E3-4CDB-B592-2F8986504858}" destId="{BD70D2FE-7CA5-4EEF-B207-5C266D2B35A3}" srcOrd="0" destOrd="0" presId="urn:microsoft.com/office/officeart/2018/2/layout/IconVerticalSolidList"/>
    <dgm:cxn modelId="{EDC265CE-0ED2-43BD-B393-145FA0BFFA50}" srcId="{DAE439E8-957A-413D-B5FF-84D712FC3A0E}" destId="{855CD6CB-A11A-47FB-B7A6-B2F582775D67}" srcOrd="2" destOrd="0" parTransId="{66F8F603-E963-4099-9E9D-C78277ABB277}" sibTransId="{04E59422-1CC0-45AA-B74F-F1D847A81F6A}"/>
    <dgm:cxn modelId="{F7FF70CF-DC8C-4930-A029-582988EBB265}" srcId="{DAE439E8-957A-413D-B5FF-84D712FC3A0E}" destId="{0FF705B2-C0D4-496C-8D30-533AEE38AE71}" srcOrd="3" destOrd="0" parTransId="{4BFA0887-DD13-442C-BCE8-2BC9347048D6}" sibTransId="{081E1F04-D38D-4723-B576-D338C20AFFEC}"/>
    <dgm:cxn modelId="{8BEBF1E4-465D-5E42-A374-BFFC12AA103A}" type="presOf" srcId="{79D34300-DACD-4F48-A3C8-95F54B22010F}" destId="{61673867-D107-984E-BDDC-B0541582D711}" srcOrd="0" destOrd="1" presId="urn:microsoft.com/office/officeart/2018/2/layout/IconVerticalSolidList"/>
    <dgm:cxn modelId="{06AC1DF1-39D2-4A19-A91E-CDAD1208A422}" type="presOf" srcId="{855CD6CB-A11A-47FB-B7A6-B2F582775D67}" destId="{68A86808-375C-4744-89F4-B017CE259413}" srcOrd="0" destOrd="0" presId="urn:microsoft.com/office/officeart/2018/2/layout/IconVerticalSolidList"/>
    <dgm:cxn modelId="{A079AB1B-7AB3-4E45-928D-4C4014567B10}" type="presParOf" srcId="{401D39BB-7745-49CF-A694-A4219C54A3E3}" destId="{255CE9EF-B83B-4E1F-88D7-28CB128A3596}" srcOrd="0" destOrd="0" presId="urn:microsoft.com/office/officeart/2018/2/layout/IconVerticalSolidList"/>
    <dgm:cxn modelId="{9D87D959-1FA5-46BC-A87E-BF6E2D2114A1}" type="presParOf" srcId="{255CE9EF-B83B-4E1F-88D7-28CB128A3596}" destId="{802CC8B5-976C-45F2-AFF0-136F9762D7B9}" srcOrd="0" destOrd="0" presId="urn:microsoft.com/office/officeart/2018/2/layout/IconVerticalSolidList"/>
    <dgm:cxn modelId="{476EC1A8-6E7E-4406-913A-D0E2BD0363A9}" type="presParOf" srcId="{255CE9EF-B83B-4E1F-88D7-28CB128A3596}" destId="{891389E0-38FA-4936-9153-D6B03BED69A0}" srcOrd="1" destOrd="0" presId="urn:microsoft.com/office/officeart/2018/2/layout/IconVerticalSolidList"/>
    <dgm:cxn modelId="{5DCB46E3-D4C2-4C58-A110-DABDAA9EC3D6}" type="presParOf" srcId="{255CE9EF-B83B-4E1F-88D7-28CB128A3596}" destId="{6850714A-82AA-4140-8E85-F9C6F3BC1003}" srcOrd="2" destOrd="0" presId="urn:microsoft.com/office/officeart/2018/2/layout/IconVerticalSolidList"/>
    <dgm:cxn modelId="{D2760185-A18B-4CF2-ADAE-0023A3BC3CA9}" type="presParOf" srcId="{255CE9EF-B83B-4E1F-88D7-28CB128A3596}" destId="{BD535C14-2E98-4EDD-88D9-A6B854E95DD6}" srcOrd="3" destOrd="0" presId="urn:microsoft.com/office/officeart/2018/2/layout/IconVerticalSolidList"/>
    <dgm:cxn modelId="{83E8DAB9-CD0F-45A7-9E22-1F62151F83E4}" type="presParOf" srcId="{255CE9EF-B83B-4E1F-88D7-28CB128A3596}" destId="{8F48BBA0-560A-4C74-B6F1-4092A1B56C0F}" srcOrd="4" destOrd="0" presId="urn:microsoft.com/office/officeart/2018/2/layout/IconVerticalSolidList"/>
    <dgm:cxn modelId="{C66864FC-0486-4E15-ADDA-BABD3A8F88DA}" type="presParOf" srcId="{401D39BB-7745-49CF-A694-A4219C54A3E3}" destId="{F8BD6B5A-6C8C-488B-86C6-E868055CB19A}" srcOrd="1" destOrd="0" presId="urn:microsoft.com/office/officeart/2018/2/layout/IconVerticalSolidList"/>
    <dgm:cxn modelId="{05934B3C-9805-4E76-9915-ED501E5E02B3}" type="presParOf" srcId="{401D39BB-7745-49CF-A694-A4219C54A3E3}" destId="{5C316AFA-A122-4807-B704-9F8749EE8F7B}" srcOrd="2" destOrd="0" presId="urn:microsoft.com/office/officeart/2018/2/layout/IconVerticalSolidList"/>
    <dgm:cxn modelId="{43E5EE43-CA77-49F2-92D3-CA81BE91790A}" type="presParOf" srcId="{5C316AFA-A122-4807-B704-9F8749EE8F7B}" destId="{709270E4-6421-442F-9E1C-F24CAE64B23F}" srcOrd="0" destOrd="0" presId="urn:microsoft.com/office/officeart/2018/2/layout/IconVerticalSolidList"/>
    <dgm:cxn modelId="{B4A036CC-DC89-438B-B8E1-42E126C7F7B0}" type="presParOf" srcId="{5C316AFA-A122-4807-B704-9F8749EE8F7B}" destId="{2D4F1122-97C9-4CE6-B871-E717C07DB865}" srcOrd="1" destOrd="0" presId="urn:microsoft.com/office/officeart/2018/2/layout/IconVerticalSolidList"/>
    <dgm:cxn modelId="{6BB53A7A-F3A9-40A3-B270-DE6C70E94199}" type="presParOf" srcId="{5C316AFA-A122-4807-B704-9F8749EE8F7B}" destId="{1E3AA6B5-974D-4327-9524-4F7986337181}" srcOrd="2" destOrd="0" presId="urn:microsoft.com/office/officeart/2018/2/layout/IconVerticalSolidList"/>
    <dgm:cxn modelId="{7F7C5069-2D70-4187-8BC6-7B0538141A2D}" type="presParOf" srcId="{5C316AFA-A122-4807-B704-9F8749EE8F7B}" destId="{BD70D2FE-7CA5-4EEF-B207-5C266D2B35A3}" srcOrd="3" destOrd="0" presId="urn:microsoft.com/office/officeart/2018/2/layout/IconVerticalSolidList"/>
    <dgm:cxn modelId="{C1D45C99-3A8A-4C51-A0B2-01B96D5601FF}" type="presParOf" srcId="{5C316AFA-A122-4807-B704-9F8749EE8F7B}" destId="{9070A900-8888-4647-B106-6F08A2A22596}" srcOrd="4" destOrd="0" presId="urn:microsoft.com/office/officeart/2018/2/layout/IconVerticalSolidList"/>
    <dgm:cxn modelId="{3524F172-25AC-4F41-AC15-C1D881DA3395}" type="presParOf" srcId="{401D39BB-7745-49CF-A694-A4219C54A3E3}" destId="{7C7F3C9A-FB7D-4CAF-AA1F-DACB8B1D215B}" srcOrd="3" destOrd="0" presId="urn:microsoft.com/office/officeart/2018/2/layout/IconVerticalSolidList"/>
    <dgm:cxn modelId="{9E260A8A-1A60-4D99-A3B1-5C656F620BC7}" type="presParOf" srcId="{401D39BB-7745-49CF-A694-A4219C54A3E3}" destId="{55CBEA73-CBCB-46C5-A985-7FD5095C5736}" srcOrd="4" destOrd="0" presId="urn:microsoft.com/office/officeart/2018/2/layout/IconVerticalSolidList"/>
    <dgm:cxn modelId="{081AB52D-E8E3-4F51-8923-4E9A4341AA65}" type="presParOf" srcId="{55CBEA73-CBCB-46C5-A985-7FD5095C5736}" destId="{05FB2AAC-EBFF-4521-8904-40BF512E63DF}" srcOrd="0" destOrd="0" presId="urn:microsoft.com/office/officeart/2018/2/layout/IconVerticalSolidList"/>
    <dgm:cxn modelId="{1884BF53-667E-432E-9035-7B3F0B233B2A}" type="presParOf" srcId="{55CBEA73-CBCB-46C5-A985-7FD5095C5736}" destId="{6617E57D-6EA6-4A1E-8C4B-617AE5EDD13C}" srcOrd="1" destOrd="0" presId="urn:microsoft.com/office/officeart/2018/2/layout/IconVerticalSolidList"/>
    <dgm:cxn modelId="{97BA7E64-90C9-4E34-84BF-86046F3E9C46}" type="presParOf" srcId="{55CBEA73-CBCB-46C5-A985-7FD5095C5736}" destId="{D18BD944-8597-477E-9DD7-6CC113049BE0}" srcOrd="2" destOrd="0" presId="urn:microsoft.com/office/officeart/2018/2/layout/IconVerticalSolidList"/>
    <dgm:cxn modelId="{CF8BC8AE-6933-4E51-8B52-78C15897DA27}" type="presParOf" srcId="{55CBEA73-CBCB-46C5-A985-7FD5095C5736}" destId="{68A86808-375C-4744-89F4-B017CE259413}" srcOrd="3" destOrd="0" presId="urn:microsoft.com/office/officeart/2018/2/layout/IconVerticalSolidList"/>
    <dgm:cxn modelId="{15F00118-F1E0-4925-A0F4-455A07839577}" type="presParOf" srcId="{55CBEA73-CBCB-46C5-A985-7FD5095C5736}" destId="{80A84D9C-4454-4C2C-ACB9-74D499FE66C9}" srcOrd="4" destOrd="0" presId="urn:microsoft.com/office/officeart/2018/2/layout/IconVerticalSolidList"/>
    <dgm:cxn modelId="{BE994D58-73B9-9848-85A4-0850982FB8A7}" type="presParOf" srcId="{401D39BB-7745-49CF-A694-A4219C54A3E3}" destId="{AE023305-D2BA-F148-AEC1-440ECA8408D3}" srcOrd="5" destOrd="0" presId="urn:microsoft.com/office/officeart/2018/2/layout/IconVerticalSolidList"/>
    <dgm:cxn modelId="{3CEAD0FD-7026-9C44-AB8E-7EABF666E368}" type="presParOf" srcId="{401D39BB-7745-49CF-A694-A4219C54A3E3}" destId="{DA8535A4-8D1D-4749-8883-C8175DBB82BA}" srcOrd="6" destOrd="0" presId="urn:microsoft.com/office/officeart/2018/2/layout/IconVerticalSolidList"/>
    <dgm:cxn modelId="{E4EB2BD3-758B-F945-B4ED-341B401B3624}" type="presParOf" srcId="{DA8535A4-8D1D-4749-8883-C8175DBB82BA}" destId="{2F9036F6-CE35-0545-8B3E-BB3925A3FF78}" srcOrd="0" destOrd="0" presId="urn:microsoft.com/office/officeart/2018/2/layout/IconVerticalSolidList"/>
    <dgm:cxn modelId="{E89DF178-5516-1840-BC00-7E5FB3B7D09C}" type="presParOf" srcId="{DA8535A4-8D1D-4749-8883-C8175DBB82BA}" destId="{A4A32891-1058-DB4D-9428-EF044BE862E6}" srcOrd="1" destOrd="0" presId="urn:microsoft.com/office/officeart/2018/2/layout/IconVerticalSolidList"/>
    <dgm:cxn modelId="{8743130B-C42D-5846-A3FE-85A772615B28}" type="presParOf" srcId="{DA8535A4-8D1D-4749-8883-C8175DBB82BA}" destId="{1159D455-2BB2-5049-9FFD-BA428BDBE17B}" srcOrd="2" destOrd="0" presId="urn:microsoft.com/office/officeart/2018/2/layout/IconVerticalSolidList"/>
    <dgm:cxn modelId="{D93F082D-D066-CA47-8419-8644C73166A9}" type="presParOf" srcId="{DA8535A4-8D1D-4749-8883-C8175DBB82BA}" destId="{69604D2B-3A3A-794C-858E-0650CA0AEEA4}" srcOrd="3" destOrd="0" presId="urn:microsoft.com/office/officeart/2018/2/layout/IconVerticalSolidList"/>
    <dgm:cxn modelId="{9B0B2B6F-187A-D44C-8CC7-42695593ED77}" type="presParOf" srcId="{DA8535A4-8D1D-4749-8883-C8175DBB82BA}" destId="{61673867-D107-984E-BDDC-B0541582D71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887131-CEF0-48EC-89A8-8BAF6B21C70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77B38-F4F0-4583-98EC-80840960FDA1}">
      <dgm:prSet/>
      <dgm:spPr/>
      <dgm:t>
        <a:bodyPr/>
        <a:lstStyle/>
        <a:p>
          <a:r>
            <a:rPr lang="en-US" dirty="0"/>
            <a:t>Thought Experiment: A ML model to optimize Climate Refugee Placement</a:t>
          </a:r>
        </a:p>
      </dgm:t>
    </dgm:pt>
    <dgm:pt modelId="{B55C79DB-F590-4950-9BF0-CDF1BC6D1C4C}" type="parTrans" cxnId="{55F60F05-B83E-48D5-8AF2-343FB37EB7E3}">
      <dgm:prSet/>
      <dgm:spPr/>
      <dgm:t>
        <a:bodyPr/>
        <a:lstStyle/>
        <a:p>
          <a:endParaRPr lang="en-US"/>
        </a:p>
      </dgm:t>
    </dgm:pt>
    <dgm:pt modelId="{81C87F6F-26A0-4073-9EC5-47E2BBA5D4FC}" type="sibTrans" cxnId="{55F60F05-B83E-48D5-8AF2-343FB37EB7E3}">
      <dgm:prSet/>
      <dgm:spPr/>
      <dgm:t>
        <a:bodyPr/>
        <a:lstStyle/>
        <a:p>
          <a:endParaRPr lang="en-US"/>
        </a:p>
      </dgm:t>
    </dgm:pt>
    <dgm:pt modelId="{0DE0DF57-24FD-4C48-B97D-8399CA62CD60}">
      <dgm:prSet/>
      <dgm:spPr/>
      <dgm:t>
        <a:bodyPr/>
        <a:lstStyle/>
        <a:p>
          <a:r>
            <a:rPr lang="en-US" dirty="0"/>
            <a:t>How should nations distribute the brunt of climate displacement/humanitarian aid?</a:t>
          </a:r>
        </a:p>
      </dgm:t>
    </dgm:pt>
    <dgm:pt modelId="{B3172A37-6B4C-42D6-8A64-93A56DB08590}" type="parTrans" cxnId="{44CBAE54-218E-43DA-BC6D-AAA0CAA99930}">
      <dgm:prSet/>
      <dgm:spPr/>
      <dgm:t>
        <a:bodyPr/>
        <a:lstStyle/>
        <a:p>
          <a:endParaRPr lang="en-US"/>
        </a:p>
      </dgm:t>
    </dgm:pt>
    <dgm:pt modelId="{25C02621-C5D0-4F53-9D72-C35219C2763F}" type="sibTrans" cxnId="{44CBAE54-218E-43DA-BC6D-AAA0CAA99930}">
      <dgm:prSet/>
      <dgm:spPr/>
      <dgm:t>
        <a:bodyPr/>
        <a:lstStyle/>
        <a:p>
          <a:endParaRPr lang="en-US"/>
        </a:p>
      </dgm:t>
    </dgm:pt>
    <dgm:pt modelId="{865F1FE1-E57A-4E12-804C-960D67E40A15}">
      <dgm:prSet/>
      <dgm:spPr/>
      <dgm:t>
        <a:bodyPr/>
        <a:lstStyle/>
        <a:p>
          <a:r>
            <a:rPr lang="en-US"/>
            <a:t>ClimateWins Objective: </a:t>
          </a:r>
        </a:p>
      </dgm:t>
    </dgm:pt>
    <dgm:pt modelId="{1C1B676F-4AC7-4DD0-B7C1-00CD2972EC43}" type="parTrans" cxnId="{0F305473-9DC0-41D9-B171-FD8E14A20154}">
      <dgm:prSet/>
      <dgm:spPr/>
      <dgm:t>
        <a:bodyPr/>
        <a:lstStyle/>
        <a:p>
          <a:endParaRPr lang="en-US"/>
        </a:p>
      </dgm:t>
    </dgm:pt>
    <dgm:pt modelId="{7BA3667B-BFC3-4A0D-93CD-8E1FF92977B4}" type="sibTrans" cxnId="{0F305473-9DC0-41D9-B171-FD8E14A20154}">
      <dgm:prSet/>
      <dgm:spPr/>
      <dgm:t>
        <a:bodyPr/>
        <a:lstStyle/>
        <a:p>
          <a:endParaRPr lang="en-US"/>
        </a:p>
      </dgm:t>
    </dgm:pt>
    <dgm:pt modelId="{295F2658-441E-4DE1-84BC-A216245F4E97}">
      <dgm:prSet/>
      <dgm:spPr/>
      <dgm:t>
        <a:bodyPr/>
        <a:lstStyle/>
        <a:p>
          <a:r>
            <a:rPr lang="en-US" dirty="0"/>
            <a:t>Determine the safest places for people to live in Europe over the next 25 to 50 years.</a:t>
          </a:r>
        </a:p>
      </dgm:t>
    </dgm:pt>
    <dgm:pt modelId="{08F63513-23CA-4712-8803-927A69D99CB8}" type="parTrans" cxnId="{0DDC98C2-A97C-489B-BC9C-D47BBE5AA470}">
      <dgm:prSet/>
      <dgm:spPr/>
      <dgm:t>
        <a:bodyPr/>
        <a:lstStyle/>
        <a:p>
          <a:endParaRPr lang="en-US"/>
        </a:p>
      </dgm:t>
    </dgm:pt>
    <dgm:pt modelId="{391BFCA9-1352-4BC6-991E-F0B400737352}" type="sibTrans" cxnId="{0DDC98C2-A97C-489B-BC9C-D47BBE5AA470}">
      <dgm:prSet/>
      <dgm:spPr/>
      <dgm:t>
        <a:bodyPr/>
        <a:lstStyle/>
        <a:p>
          <a:endParaRPr lang="en-US"/>
        </a:p>
      </dgm:t>
    </dgm:pt>
    <dgm:pt modelId="{6A0F0D55-F18B-4C1E-8873-CE2772592A12}">
      <dgm:prSet/>
      <dgm:spPr/>
      <dgm:t>
        <a:bodyPr/>
        <a:lstStyle/>
        <a:p>
          <a:r>
            <a:rPr lang="en-US"/>
            <a:t>ML Models:</a:t>
          </a:r>
        </a:p>
      </dgm:t>
    </dgm:pt>
    <dgm:pt modelId="{399FA425-0C49-4936-8942-F7FC9E2F8F56}" type="parTrans" cxnId="{3B4C7BD9-735E-44A8-BA83-2B353D32DDD0}">
      <dgm:prSet/>
      <dgm:spPr/>
      <dgm:t>
        <a:bodyPr/>
        <a:lstStyle/>
        <a:p>
          <a:endParaRPr lang="en-US"/>
        </a:p>
      </dgm:t>
    </dgm:pt>
    <dgm:pt modelId="{468B5887-A99A-4FEB-AC40-C858682B2359}" type="sibTrans" cxnId="{3B4C7BD9-735E-44A8-BA83-2B353D32DDD0}">
      <dgm:prSet/>
      <dgm:spPr/>
      <dgm:t>
        <a:bodyPr/>
        <a:lstStyle/>
        <a:p>
          <a:endParaRPr lang="en-US"/>
        </a:p>
      </dgm:t>
    </dgm:pt>
    <dgm:pt modelId="{9281750B-D1CA-4ACC-91A7-8D8678FE5021}">
      <dgm:prSet/>
      <dgm:spPr/>
      <dgm:t>
        <a:bodyPr/>
        <a:lstStyle/>
        <a:p>
          <a:r>
            <a:rPr lang="en-US" dirty="0"/>
            <a:t>Random Forest – especially useful for categorical/sorting problems</a:t>
          </a:r>
        </a:p>
      </dgm:t>
    </dgm:pt>
    <dgm:pt modelId="{2A039935-5988-4988-BDB8-984D2FC62427}" type="parTrans" cxnId="{3B12319C-8906-42F5-9936-6F5DEE3F7A9F}">
      <dgm:prSet/>
      <dgm:spPr/>
      <dgm:t>
        <a:bodyPr/>
        <a:lstStyle/>
        <a:p>
          <a:endParaRPr lang="en-US"/>
        </a:p>
      </dgm:t>
    </dgm:pt>
    <dgm:pt modelId="{7DE5ED6A-D922-4EB7-910D-007561601D5F}" type="sibTrans" cxnId="{3B12319C-8906-42F5-9936-6F5DEE3F7A9F}">
      <dgm:prSet/>
      <dgm:spPr/>
      <dgm:t>
        <a:bodyPr/>
        <a:lstStyle/>
        <a:p>
          <a:endParaRPr lang="en-US"/>
        </a:p>
      </dgm:t>
    </dgm:pt>
    <dgm:pt modelId="{E8557EB0-B201-493A-9A1B-ABE2092EB54B}">
      <dgm:prSet/>
      <dgm:spPr/>
      <dgm:t>
        <a:bodyPr/>
        <a:lstStyle/>
        <a:p>
          <a:r>
            <a:rPr lang="en-US" dirty="0"/>
            <a:t>PCA – reduce variables to include most important markers of success for refugee integration</a:t>
          </a:r>
        </a:p>
      </dgm:t>
    </dgm:pt>
    <dgm:pt modelId="{D544B14D-036D-4D01-A437-E720F977F76F}" type="parTrans" cxnId="{97ACC7C4-0E5D-466F-B8B4-F16034E43E5A}">
      <dgm:prSet/>
      <dgm:spPr/>
      <dgm:t>
        <a:bodyPr/>
        <a:lstStyle/>
        <a:p>
          <a:endParaRPr lang="en-US"/>
        </a:p>
      </dgm:t>
    </dgm:pt>
    <dgm:pt modelId="{DE42C804-5416-48DD-A73C-8ACB255FC050}" type="sibTrans" cxnId="{97ACC7C4-0E5D-466F-B8B4-F16034E43E5A}">
      <dgm:prSet/>
      <dgm:spPr/>
      <dgm:t>
        <a:bodyPr/>
        <a:lstStyle/>
        <a:p>
          <a:endParaRPr lang="en-US"/>
        </a:p>
      </dgm:t>
    </dgm:pt>
    <dgm:pt modelId="{88ADDA69-8B0E-4063-82A0-9647E2AEB4FA}">
      <dgm:prSet/>
      <dgm:spPr/>
      <dgm:t>
        <a:bodyPr/>
        <a:lstStyle/>
        <a:p>
          <a:r>
            <a:rPr lang="en-US"/>
            <a:t>Data</a:t>
          </a:r>
        </a:p>
      </dgm:t>
    </dgm:pt>
    <dgm:pt modelId="{6EF754DF-C177-487F-BFAB-13AB5BBF4555}" type="parTrans" cxnId="{A1B03E8B-38F8-4395-A043-85934D99FB54}">
      <dgm:prSet/>
      <dgm:spPr/>
      <dgm:t>
        <a:bodyPr/>
        <a:lstStyle/>
        <a:p>
          <a:endParaRPr lang="en-US"/>
        </a:p>
      </dgm:t>
    </dgm:pt>
    <dgm:pt modelId="{F707462A-78F2-478E-B481-142E610748FE}" type="sibTrans" cxnId="{A1B03E8B-38F8-4395-A043-85934D99FB54}">
      <dgm:prSet/>
      <dgm:spPr/>
      <dgm:t>
        <a:bodyPr/>
        <a:lstStyle/>
        <a:p>
          <a:endParaRPr lang="en-US"/>
        </a:p>
      </dgm:t>
    </dgm:pt>
    <dgm:pt modelId="{FC56D3F0-41F8-4D22-A42F-2F3E726CECC4}">
      <dgm:prSet/>
      <dgm:spPr/>
      <dgm:t>
        <a:bodyPr/>
        <a:lstStyle/>
        <a:p>
          <a:r>
            <a:rPr lang="en-US"/>
            <a:t>Migration data</a:t>
          </a:r>
        </a:p>
      </dgm:t>
    </dgm:pt>
    <dgm:pt modelId="{8B26F37D-98DC-4B35-96DD-8501822FF9BC}" type="parTrans" cxnId="{6FAA292F-328D-48CD-9D0A-C9D721DB754F}">
      <dgm:prSet/>
      <dgm:spPr/>
      <dgm:t>
        <a:bodyPr/>
        <a:lstStyle/>
        <a:p>
          <a:endParaRPr lang="en-US"/>
        </a:p>
      </dgm:t>
    </dgm:pt>
    <dgm:pt modelId="{E7781B50-0EF9-4A00-B695-D4B22BCAE37D}" type="sibTrans" cxnId="{6FAA292F-328D-48CD-9D0A-C9D721DB754F}">
      <dgm:prSet/>
      <dgm:spPr/>
      <dgm:t>
        <a:bodyPr/>
        <a:lstStyle/>
        <a:p>
          <a:endParaRPr lang="en-US"/>
        </a:p>
      </dgm:t>
    </dgm:pt>
    <dgm:pt modelId="{E614DA90-A188-4E2C-AB21-994B287F32AE}">
      <dgm:prSet/>
      <dgm:spPr/>
      <dgm:t>
        <a:bodyPr/>
        <a:lstStyle/>
        <a:p>
          <a:r>
            <a:rPr lang="en-US" dirty="0"/>
            <a:t>Tracking population growth and decline of various groups, some measure of successful vs unsuccessful integration.</a:t>
          </a:r>
        </a:p>
      </dgm:t>
    </dgm:pt>
    <dgm:pt modelId="{52EFD2F2-EDE7-4012-A4B4-11A84F4D8B63}" type="parTrans" cxnId="{56696B32-D1CC-40CB-97AF-937FA1E3E303}">
      <dgm:prSet/>
      <dgm:spPr/>
      <dgm:t>
        <a:bodyPr/>
        <a:lstStyle/>
        <a:p>
          <a:endParaRPr lang="en-US"/>
        </a:p>
      </dgm:t>
    </dgm:pt>
    <dgm:pt modelId="{9B350F43-5A33-49BF-AD2F-E4B94F568908}" type="sibTrans" cxnId="{56696B32-D1CC-40CB-97AF-937FA1E3E303}">
      <dgm:prSet/>
      <dgm:spPr/>
      <dgm:t>
        <a:bodyPr/>
        <a:lstStyle/>
        <a:p>
          <a:endParaRPr lang="en-US"/>
        </a:p>
      </dgm:t>
    </dgm:pt>
    <dgm:pt modelId="{7E5727E5-454A-4803-86EB-F46BDFBBFD42}">
      <dgm:prSet/>
      <dgm:spPr/>
      <dgm:t>
        <a:bodyPr/>
        <a:lstStyle/>
        <a:p>
          <a:r>
            <a:rPr lang="en-US" dirty="0"/>
            <a:t>Region viability assessment for refugees: food and shelter, economic opportunity, proximity to familiar culture, hostility/receptiveness from host nation.</a:t>
          </a:r>
        </a:p>
      </dgm:t>
    </dgm:pt>
    <dgm:pt modelId="{C40DB464-6C2E-4770-88B9-CE0EE59F6704}" type="parTrans" cxnId="{38625A75-7040-4F53-B21F-72342E7143FE}">
      <dgm:prSet/>
      <dgm:spPr/>
      <dgm:t>
        <a:bodyPr/>
        <a:lstStyle/>
        <a:p>
          <a:endParaRPr lang="en-US"/>
        </a:p>
      </dgm:t>
    </dgm:pt>
    <dgm:pt modelId="{2879E3C3-963C-46B7-B779-F8F4AE0EEE83}" type="sibTrans" cxnId="{38625A75-7040-4F53-B21F-72342E7143FE}">
      <dgm:prSet/>
      <dgm:spPr/>
      <dgm:t>
        <a:bodyPr/>
        <a:lstStyle/>
        <a:p>
          <a:endParaRPr lang="en-US"/>
        </a:p>
      </dgm:t>
    </dgm:pt>
    <dgm:pt modelId="{A19BFCB9-D99A-9949-96D2-50B41C63AAF2}">
      <dgm:prSet/>
      <dgm:spPr/>
      <dgm:t>
        <a:bodyPr/>
        <a:lstStyle/>
        <a:p>
          <a:r>
            <a:rPr lang="en-US" dirty="0"/>
            <a:t>Based on relative economic strength? Availability of shelter/inhabitable land?</a:t>
          </a:r>
        </a:p>
      </dgm:t>
    </dgm:pt>
    <dgm:pt modelId="{E64C3B0B-60BF-754B-ABF6-0F29CE4024E0}" type="parTrans" cxnId="{05519DC8-1524-F146-BD4A-1900E2661E0D}">
      <dgm:prSet/>
      <dgm:spPr/>
      <dgm:t>
        <a:bodyPr/>
        <a:lstStyle/>
        <a:p>
          <a:endParaRPr lang="en-US"/>
        </a:p>
      </dgm:t>
    </dgm:pt>
    <dgm:pt modelId="{8A2CDF84-D495-B44B-8B29-963187350126}" type="sibTrans" cxnId="{05519DC8-1524-F146-BD4A-1900E2661E0D}">
      <dgm:prSet/>
      <dgm:spPr/>
      <dgm:t>
        <a:bodyPr/>
        <a:lstStyle/>
        <a:p>
          <a:endParaRPr lang="en-US"/>
        </a:p>
      </dgm:t>
    </dgm:pt>
    <dgm:pt modelId="{2A0852A5-855D-5047-836D-58BFB364A136}" type="pres">
      <dgm:prSet presAssocID="{54887131-CEF0-48EC-89A8-8BAF6B21C70E}" presName="Name0" presStyleCnt="0">
        <dgm:presLayoutVars>
          <dgm:dir/>
          <dgm:animLvl val="lvl"/>
          <dgm:resizeHandles val="exact"/>
        </dgm:presLayoutVars>
      </dgm:prSet>
      <dgm:spPr/>
    </dgm:pt>
    <dgm:pt modelId="{469AA92C-C683-2047-B969-9051262A9133}" type="pres">
      <dgm:prSet presAssocID="{23E77B38-F4F0-4583-98EC-80840960FDA1}" presName="composite" presStyleCnt="0"/>
      <dgm:spPr/>
    </dgm:pt>
    <dgm:pt modelId="{5178B402-B63D-204A-AD52-0531D22B794C}" type="pres">
      <dgm:prSet presAssocID="{23E77B38-F4F0-4583-98EC-80840960FDA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E7D3557-CFF2-CD48-A403-0E98A80F6147}" type="pres">
      <dgm:prSet presAssocID="{23E77B38-F4F0-4583-98EC-80840960FDA1}" presName="desTx" presStyleLbl="alignAccFollowNode1" presStyleIdx="0" presStyleCnt="4">
        <dgm:presLayoutVars>
          <dgm:bulletEnabled val="1"/>
        </dgm:presLayoutVars>
      </dgm:prSet>
      <dgm:spPr/>
    </dgm:pt>
    <dgm:pt modelId="{B276F784-8609-4641-86B8-7CB31620A8DF}" type="pres">
      <dgm:prSet presAssocID="{81C87F6F-26A0-4073-9EC5-47E2BBA5D4FC}" presName="space" presStyleCnt="0"/>
      <dgm:spPr/>
    </dgm:pt>
    <dgm:pt modelId="{C59958EA-47C2-444D-AC20-512AA63AE018}" type="pres">
      <dgm:prSet presAssocID="{865F1FE1-E57A-4E12-804C-960D67E40A15}" presName="composite" presStyleCnt="0"/>
      <dgm:spPr/>
    </dgm:pt>
    <dgm:pt modelId="{96CDCA1F-E9F5-134A-9E52-87C187923BE2}" type="pres">
      <dgm:prSet presAssocID="{865F1FE1-E57A-4E12-804C-960D67E40A1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CC8C6D2-839E-C347-9B67-6BBE183B39A9}" type="pres">
      <dgm:prSet presAssocID="{865F1FE1-E57A-4E12-804C-960D67E40A15}" presName="desTx" presStyleLbl="alignAccFollowNode1" presStyleIdx="1" presStyleCnt="4">
        <dgm:presLayoutVars>
          <dgm:bulletEnabled val="1"/>
        </dgm:presLayoutVars>
      </dgm:prSet>
      <dgm:spPr/>
    </dgm:pt>
    <dgm:pt modelId="{E5B416CD-D85D-394A-AC80-D586FB700843}" type="pres">
      <dgm:prSet presAssocID="{7BA3667B-BFC3-4A0D-93CD-8E1FF92977B4}" presName="space" presStyleCnt="0"/>
      <dgm:spPr/>
    </dgm:pt>
    <dgm:pt modelId="{F1AFEAA6-E622-6D4E-92C0-7FFB5B4056DA}" type="pres">
      <dgm:prSet presAssocID="{6A0F0D55-F18B-4C1E-8873-CE2772592A12}" presName="composite" presStyleCnt="0"/>
      <dgm:spPr/>
    </dgm:pt>
    <dgm:pt modelId="{6BCBB48F-BB3D-4641-8C4A-607431E5762B}" type="pres">
      <dgm:prSet presAssocID="{6A0F0D55-F18B-4C1E-8873-CE2772592A1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6BB82C5-A822-6C41-BBB2-1344F8EE86B2}" type="pres">
      <dgm:prSet presAssocID="{6A0F0D55-F18B-4C1E-8873-CE2772592A12}" presName="desTx" presStyleLbl="alignAccFollowNode1" presStyleIdx="2" presStyleCnt="4">
        <dgm:presLayoutVars>
          <dgm:bulletEnabled val="1"/>
        </dgm:presLayoutVars>
      </dgm:prSet>
      <dgm:spPr/>
    </dgm:pt>
    <dgm:pt modelId="{AC510A8E-8DD9-814F-B35C-AEB2E4EDD508}" type="pres">
      <dgm:prSet presAssocID="{468B5887-A99A-4FEB-AC40-C858682B2359}" presName="space" presStyleCnt="0"/>
      <dgm:spPr/>
    </dgm:pt>
    <dgm:pt modelId="{69759D5C-EF60-8047-821F-E70A5ABD6CB5}" type="pres">
      <dgm:prSet presAssocID="{88ADDA69-8B0E-4063-82A0-9647E2AEB4FA}" presName="composite" presStyleCnt="0"/>
      <dgm:spPr/>
    </dgm:pt>
    <dgm:pt modelId="{7A971FF2-765E-4644-B629-9F4FE99B0CBE}" type="pres">
      <dgm:prSet presAssocID="{88ADDA69-8B0E-4063-82A0-9647E2AEB4F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28644A3-4046-0342-A206-AC89E12F52D1}" type="pres">
      <dgm:prSet presAssocID="{88ADDA69-8B0E-4063-82A0-9647E2AEB4F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8FBC304-A3A9-BF4B-9FF1-22BABEFAC6AD}" type="presOf" srcId="{6A0F0D55-F18B-4C1E-8873-CE2772592A12}" destId="{6BCBB48F-BB3D-4641-8C4A-607431E5762B}" srcOrd="0" destOrd="0" presId="urn:microsoft.com/office/officeart/2005/8/layout/hList1"/>
    <dgm:cxn modelId="{55F60F05-B83E-48D5-8AF2-343FB37EB7E3}" srcId="{54887131-CEF0-48EC-89A8-8BAF6B21C70E}" destId="{23E77B38-F4F0-4583-98EC-80840960FDA1}" srcOrd="0" destOrd="0" parTransId="{B55C79DB-F590-4950-9BF0-CDF1BC6D1C4C}" sibTransId="{81C87F6F-26A0-4073-9EC5-47E2BBA5D4FC}"/>
    <dgm:cxn modelId="{69F37E0B-6E3E-1F40-A2A4-0D6EE0507D6C}" type="presOf" srcId="{0DE0DF57-24FD-4C48-B97D-8399CA62CD60}" destId="{DE7D3557-CFF2-CD48-A403-0E98A80F6147}" srcOrd="0" destOrd="0" presId="urn:microsoft.com/office/officeart/2005/8/layout/hList1"/>
    <dgm:cxn modelId="{8CFC1617-2BF1-4B48-BBA6-7842DEDCE439}" type="presOf" srcId="{E614DA90-A188-4E2C-AB21-994B287F32AE}" destId="{F28644A3-4046-0342-A206-AC89E12F52D1}" srcOrd="0" destOrd="1" presId="urn:microsoft.com/office/officeart/2005/8/layout/hList1"/>
    <dgm:cxn modelId="{17301718-2728-BB4B-880C-AEA8BE3AC5D8}" type="presOf" srcId="{A19BFCB9-D99A-9949-96D2-50B41C63AAF2}" destId="{DE7D3557-CFF2-CD48-A403-0E98A80F6147}" srcOrd="0" destOrd="1" presId="urn:microsoft.com/office/officeart/2005/8/layout/hList1"/>
    <dgm:cxn modelId="{6FAA292F-328D-48CD-9D0A-C9D721DB754F}" srcId="{88ADDA69-8B0E-4063-82A0-9647E2AEB4FA}" destId="{FC56D3F0-41F8-4D22-A42F-2F3E726CECC4}" srcOrd="0" destOrd="0" parTransId="{8B26F37D-98DC-4B35-96DD-8501822FF9BC}" sibTransId="{E7781B50-0EF9-4A00-B695-D4B22BCAE37D}"/>
    <dgm:cxn modelId="{56696B32-D1CC-40CB-97AF-937FA1E3E303}" srcId="{FC56D3F0-41F8-4D22-A42F-2F3E726CECC4}" destId="{E614DA90-A188-4E2C-AB21-994B287F32AE}" srcOrd="0" destOrd="0" parTransId="{52EFD2F2-EDE7-4012-A4B4-11A84F4D8B63}" sibTransId="{9B350F43-5A33-49BF-AD2F-E4B94F568908}"/>
    <dgm:cxn modelId="{ACF02A46-A590-284A-8E01-DC38DBBB560B}" type="presOf" srcId="{865F1FE1-E57A-4E12-804C-960D67E40A15}" destId="{96CDCA1F-E9F5-134A-9E52-87C187923BE2}" srcOrd="0" destOrd="0" presId="urn:microsoft.com/office/officeart/2005/8/layout/hList1"/>
    <dgm:cxn modelId="{44CBAE54-218E-43DA-BC6D-AAA0CAA99930}" srcId="{23E77B38-F4F0-4583-98EC-80840960FDA1}" destId="{0DE0DF57-24FD-4C48-B97D-8399CA62CD60}" srcOrd="0" destOrd="0" parTransId="{B3172A37-6B4C-42D6-8A64-93A56DB08590}" sibTransId="{25C02621-C5D0-4F53-9D72-C35219C2763F}"/>
    <dgm:cxn modelId="{0F305473-9DC0-41D9-B171-FD8E14A20154}" srcId="{54887131-CEF0-48EC-89A8-8BAF6B21C70E}" destId="{865F1FE1-E57A-4E12-804C-960D67E40A15}" srcOrd="1" destOrd="0" parTransId="{1C1B676F-4AC7-4DD0-B7C1-00CD2972EC43}" sibTransId="{7BA3667B-BFC3-4A0D-93CD-8E1FF92977B4}"/>
    <dgm:cxn modelId="{38625A75-7040-4F53-B21F-72342E7143FE}" srcId="{FC56D3F0-41F8-4D22-A42F-2F3E726CECC4}" destId="{7E5727E5-454A-4803-86EB-F46BDFBBFD42}" srcOrd="1" destOrd="0" parTransId="{C40DB464-6C2E-4770-88B9-CE0EE59F6704}" sibTransId="{2879E3C3-963C-46B7-B779-F8F4AE0EEE83}"/>
    <dgm:cxn modelId="{FFE6F87D-CA5C-3B42-AF89-373478010913}" type="presOf" srcId="{54887131-CEF0-48EC-89A8-8BAF6B21C70E}" destId="{2A0852A5-855D-5047-836D-58BFB364A136}" srcOrd="0" destOrd="0" presId="urn:microsoft.com/office/officeart/2005/8/layout/hList1"/>
    <dgm:cxn modelId="{6780E082-B788-F146-A886-F43679E313F3}" type="presOf" srcId="{23E77B38-F4F0-4583-98EC-80840960FDA1}" destId="{5178B402-B63D-204A-AD52-0531D22B794C}" srcOrd="0" destOrd="0" presId="urn:microsoft.com/office/officeart/2005/8/layout/hList1"/>
    <dgm:cxn modelId="{A1B03E8B-38F8-4395-A043-85934D99FB54}" srcId="{54887131-CEF0-48EC-89A8-8BAF6B21C70E}" destId="{88ADDA69-8B0E-4063-82A0-9647E2AEB4FA}" srcOrd="3" destOrd="0" parTransId="{6EF754DF-C177-487F-BFAB-13AB5BBF4555}" sibTransId="{F707462A-78F2-478E-B481-142E610748FE}"/>
    <dgm:cxn modelId="{3B12319C-8906-42F5-9936-6F5DEE3F7A9F}" srcId="{6A0F0D55-F18B-4C1E-8873-CE2772592A12}" destId="{9281750B-D1CA-4ACC-91A7-8D8678FE5021}" srcOrd="0" destOrd="0" parTransId="{2A039935-5988-4988-BDB8-984D2FC62427}" sibTransId="{7DE5ED6A-D922-4EB7-910D-007561601D5F}"/>
    <dgm:cxn modelId="{B82E73AA-AD33-6C43-B65C-AFC8E94E6C5C}" type="presOf" srcId="{295F2658-441E-4DE1-84BC-A216245F4E97}" destId="{ECC8C6D2-839E-C347-9B67-6BBE183B39A9}" srcOrd="0" destOrd="0" presId="urn:microsoft.com/office/officeart/2005/8/layout/hList1"/>
    <dgm:cxn modelId="{4DADB6B6-5838-6C47-B270-C40151728916}" type="presOf" srcId="{E8557EB0-B201-493A-9A1B-ABE2092EB54B}" destId="{36BB82C5-A822-6C41-BBB2-1344F8EE86B2}" srcOrd="0" destOrd="1" presId="urn:microsoft.com/office/officeart/2005/8/layout/hList1"/>
    <dgm:cxn modelId="{F51670C2-EF82-324F-B209-2A2FE79E4B4C}" type="presOf" srcId="{88ADDA69-8B0E-4063-82A0-9647E2AEB4FA}" destId="{7A971FF2-765E-4644-B629-9F4FE99B0CBE}" srcOrd="0" destOrd="0" presId="urn:microsoft.com/office/officeart/2005/8/layout/hList1"/>
    <dgm:cxn modelId="{0DDC98C2-A97C-489B-BC9C-D47BBE5AA470}" srcId="{865F1FE1-E57A-4E12-804C-960D67E40A15}" destId="{295F2658-441E-4DE1-84BC-A216245F4E97}" srcOrd="0" destOrd="0" parTransId="{08F63513-23CA-4712-8803-927A69D99CB8}" sibTransId="{391BFCA9-1352-4BC6-991E-F0B400737352}"/>
    <dgm:cxn modelId="{97ACC7C4-0E5D-466F-B8B4-F16034E43E5A}" srcId="{6A0F0D55-F18B-4C1E-8873-CE2772592A12}" destId="{E8557EB0-B201-493A-9A1B-ABE2092EB54B}" srcOrd="1" destOrd="0" parTransId="{D544B14D-036D-4D01-A437-E720F977F76F}" sibTransId="{DE42C804-5416-48DD-A73C-8ACB255FC050}"/>
    <dgm:cxn modelId="{40216CC6-DC87-0649-A68D-753F747C300C}" type="presOf" srcId="{7E5727E5-454A-4803-86EB-F46BDFBBFD42}" destId="{F28644A3-4046-0342-A206-AC89E12F52D1}" srcOrd="0" destOrd="2" presId="urn:microsoft.com/office/officeart/2005/8/layout/hList1"/>
    <dgm:cxn modelId="{05519DC8-1524-F146-BD4A-1900E2661E0D}" srcId="{0DE0DF57-24FD-4C48-B97D-8399CA62CD60}" destId="{A19BFCB9-D99A-9949-96D2-50B41C63AAF2}" srcOrd="0" destOrd="0" parTransId="{E64C3B0B-60BF-754B-ABF6-0F29CE4024E0}" sibTransId="{8A2CDF84-D495-B44B-8B29-963187350126}"/>
    <dgm:cxn modelId="{3B4C7BD9-735E-44A8-BA83-2B353D32DDD0}" srcId="{54887131-CEF0-48EC-89A8-8BAF6B21C70E}" destId="{6A0F0D55-F18B-4C1E-8873-CE2772592A12}" srcOrd="2" destOrd="0" parTransId="{399FA425-0C49-4936-8942-F7FC9E2F8F56}" sibTransId="{468B5887-A99A-4FEB-AC40-C858682B2359}"/>
    <dgm:cxn modelId="{BB3A25DD-0A1C-6540-96C8-400B31F1D64D}" type="presOf" srcId="{FC56D3F0-41F8-4D22-A42F-2F3E726CECC4}" destId="{F28644A3-4046-0342-A206-AC89E12F52D1}" srcOrd="0" destOrd="0" presId="urn:microsoft.com/office/officeart/2005/8/layout/hList1"/>
    <dgm:cxn modelId="{512571E9-CE9C-3B4A-9ED9-10B864B4365B}" type="presOf" srcId="{9281750B-D1CA-4ACC-91A7-8D8678FE5021}" destId="{36BB82C5-A822-6C41-BBB2-1344F8EE86B2}" srcOrd="0" destOrd="0" presId="urn:microsoft.com/office/officeart/2005/8/layout/hList1"/>
    <dgm:cxn modelId="{77310655-5794-9940-A944-A655D37BEAAF}" type="presParOf" srcId="{2A0852A5-855D-5047-836D-58BFB364A136}" destId="{469AA92C-C683-2047-B969-9051262A9133}" srcOrd="0" destOrd="0" presId="urn:microsoft.com/office/officeart/2005/8/layout/hList1"/>
    <dgm:cxn modelId="{D6A3924C-30D5-4D4F-842D-FEAF5E1D4D0F}" type="presParOf" srcId="{469AA92C-C683-2047-B969-9051262A9133}" destId="{5178B402-B63D-204A-AD52-0531D22B794C}" srcOrd="0" destOrd="0" presId="urn:microsoft.com/office/officeart/2005/8/layout/hList1"/>
    <dgm:cxn modelId="{2AD89CA2-E605-FB45-8EAE-EBF659BEE39A}" type="presParOf" srcId="{469AA92C-C683-2047-B969-9051262A9133}" destId="{DE7D3557-CFF2-CD48-A403-0E98A80F6147}" srcOrd="1" destOrd="0" presId="urn:microsoft.com/office/officeart/2005/8/layout/hList1"/>
    <dgm:cxn modelId="{9CD3D406-6882-404A-A2A8-61B7C448DB82}" type="presParOf" srcId="{2A0852A5-855D-5047-836D-58BFB364A136}" destId="{B276F784-8609-4641-86B8-7CB31620A8DF}" srcOrd="1" destOrd="0" presId="urn:microsoft.com/office/officeart/2005/8/layout/hList1"/>
    <dgm:cxn modelId="{2E53C55F-4648-A647-972C-0026C4593D23}" type="presParOf" srcId="{2A0852A5-855D-5047-836D-58BFB364A136}" destId="{C59958EA-47C2-444D-AC20-512AA63AE018}" srcOrd="2" destOrd="0" presId="urn:microsoft.com/office/officeart/2005/8/layout/hList1"/>
    <dgm:cxn modelId="{F79FB339-36B4-BA4E-AFE6-D37482AE89F3}" type="presParOf" srcId="{C59958EA-47C2-444D-AC20-512AA63AE018}" destId="{96CDCA1F-E9F5-134A-9E52-87C187923BE2}" srcOrd="0" destOrd="0" presId="urn:microsoft.com/office/officeart/2005/8/layout/hList1"/>
    <dgm:cxn modelId="{C25FDF68-39C6-544D-A4C7-8CCC7DF54F95}" type="presParOf" srcId="{C59958EA-47C2-444D-AC20-512AA63AE018}" destId="{ECC8C6D2-839E-C347-9B67-6BBE183B39A9}" srcOrd="1" destOrd="0" presId="urn:microsoft.com/office/officeart/2005/8/layout/hList1"/>
    <dgm:cxn modelId="{D8D739B1-A78F-6646-AC14-4D0BAAC42D04}" type="presParOf" srcId="{2A0852A5-855D-5047-836D-58BFB364A136}" destId="{E5B416CD-D85D-394A-AC80-D586FB700843}" srcOrd="3" destOrd="0" presId="urn:microsoft.com/office/officeart/2005/8/layout/hList1"/>
    <dgm:cxn modelId="{30F02641-DC9F-EC47-A220-6E101A9AF0AB}" type="presParOf" srcId="{2A0852A5-855D-5047-836D-58BFB364A136}" destId="{F1AFEAA6-E622-6D4E-92C0-7FFB5B4056DA}" srcOrd="4" destOrd="0" presId="urn:microsoft.com/office/officeart/2005/8/layout/hList1"/>
    <dgm:cxn modelId="{0A0B1646-4143-6C41-9B64-0AECC7017F88}" type="presParOf" srcId="{F1AFEAA6-E622-6D4E-92C0-7FFB5B4056DA}" destId="{6BCBB48F-BB3D-4641-8C4A-607431E5762B}" srcOrd="0" destOrd="0" presId="urn:microsoft.com/office/officeart/2005/8/layout/hList1"/>
    <dgm:cxn modelId="{2046965F-D586-B34D-B306-88831F471120}" type="presParOf" srcId="{F1AFEAA6-E622-6D4E-92C0-7FFB5B4056DA}" destId="{36BB82C5-A822-6C41-BBB2-1344F8EE86B2}" srcOrd="1" destOrd="0" presId="urn:microsoft.com/office/officeart/2005/8/layout/hList1"/>
    <dgm:cxn modelId="{72561D23-AD88-0C46-844C-6E45BE700E48}" type="presParOf" srcId="{2A0852A5-855D-5047-836D-58BFB364A136}" destId="{AC510A8E-8DD9-814F-B35C-AEB2E4EDD508}" srcOrd="5" destOrd="0" presId="urn:microsoft.com/office/officeart/2005/8/layout/hList1"/>
    <dgm:cxn modelId="{7DF50CA0-229D-D84D-BB35-89BE7904D8C8}" type="presParOf" srcId="{2A0852A5-855D-5047-836D-58BFB364A136}" destId="{69759D5C-EF60-8047-821F-E70A5ABD6CB5}" srcOrd="6" destOrd="0" presId="urn:microsoft.com/office/officeart/2005/8/layout/hList1"/>
    <dgm:cxn modelId="{2D617E98-ED21-B44A-B97E-F2E5558878B8}" type="presParOf" srcId="{69759D5C-EF60-8047-821F-E70A5ABD6CB5}" destId="{7A971FF2-765E-4644-B629-9F4FE99B0CBE}" srcOrd="0" destOrd="0" presId="urn:microsoft.com/office/officeart/2005/8/layout/hList1"/>
    <dgm:cxn modelId="{25B9CD8A-DBAF-1148-8FFD-5D79107F311B}" type="presParOf" srcId="{69759D5C-EF60-8047-821F-E70A5ABD6CB5}" destId="{F28644A3-4046-0342-A206-AC89E12F52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3FD2AE-7B54-4245-A3A1-05750E0511B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12A894-8478-4446-B4D9-AF465A4CBD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Thought Experiment #1 is the most achievable.</a:t>
          </a:r>
        </a:p>
      </dgm:t>
    </dgm:pt>
    <dgm:pt modelId="{080A6AE5-3272-49D3-8132-A856060A790F}" type="parTrans" cxnId="{D4F8EAB3-E3EF-41F3-BE7A-850705A29DD8}">
      <dgm:prSet/>
      <dgm:spPr/>
      <dgm:t>
        <a:bodyPr/>
        <a:lstStyle/>
        <a:p>
          <a:endParaRPr lang="en-US"/>
        </a:p>
      </dgm:t>
    </dgm:pt>
    <dgm:pt modelId="{36F82E87-F4D9-48C5-A4F9-9496236B5191}" type="sibTrans" cxnId="{D4F8EAB3-E3EF-41F3-BE7A-850705A29DD8}">
      <dgm:prSet/>
      <dgm:spPr/>
      <dgm:t>
        <a:bodyPr/>
        <a:lstStyle/>
        <a:p>
          <a:endParaRPr lang="en-US"/>
        </a:p>
      </dgm:t>
    </dgm:pt>
    <dgm:pt modelId="{88E66D61-DAD7-47F5-B064-89C1462422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Thought Experiment #2 is the most ambitious.</a:t>
          </a:r>
        </a:p>
      </dgm:t>
    </dgm:pt>
    <dgm:pt modelId="{837D13BF-4D63-43CB-9669-299AC6E73288}" type="parTrans" cxnId="{92573510-EF86-48BA-84F8-CB34E72967C8}">
      <dgm:prSet/>
      <dgm:spPr/>
      <dgm:t>
        <a:bodyPr/>
        <a:lstStyle/>
        <a:p>
          <a:endParaRPr lang="en-US"/>
        </a:p>
      </dgm:t>
    </dgm:pt>
    <dgm:pt modelId="{7172BEA7-3E95-4593-955F-321D0F7C33A1}" type="sibTrans" cxnId="{92573510-EF86-48BA-84F8-CB34E72967C8}">
      <dgm:prSet/>
      <dgm:spPr/>
      <dgm:t>
        <a:bodyPr/>
        <a:lstStyle/>
        <a:p>
          <a:endParaRPr lang="en-US"/>
        </a:p>
      </dgm:t>
    </dgm:pt>
    <dgm:pt modelId="{58D338F5-42E8-4AD9-B169-107757BA2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Thought Experiment #3 has the most political implications.</a:t>
          </a:r>
        </a:p>
      </dgm:t>
    </dgm:pt>
    <dgm:pt modelId="{88F17B70-A795-46D3-A5D4-8AB6EDEECDA9}" type="parTrans" cxnId="{A416CFE8-CB1F-43CF-8533-DAD515F825DB}">
      <dgm:prSet/>
      <dgm:spPr/>
      <dgm:t>
        <a:bodyPr/>
        <a:lstStyle/>
        <a:p>
          <a:endParaRPr lang="en-US"/>
        </a:p>
      </dgm:t>
    </dgm:pt>
    <dgm:pt modelId="{44BA530F-A4ED-49C3-9AA3-75910BCD770F}" type="sibTrans" cxnId="{A416CFE8-CB1F-43CF-8533-DAD515F825DB}">
      <dgm:prSet/>
      <dgm:spPr/>
      <dgm:t>
        <a:bodyPr/>
        <a:lstStyle/>
        <a:p>
          <a:endParaRPr lang="en-US"/>
        </a:p>
      </dgm:t>
    </dgm:pt>
    <dgm:pt modelId="{3773C940-AEBC-4234-9D7B-E6446C184008}" type="pres">
      <dgm:prSet presAssocID="{F53FD2AE-7B54-4245-A3A1-05750E0511BD}" presName="root" presStyleCnt="0">
        <dgm:presLayoutVars>
          <dgm:dir/>
          <dgm:resizeHandles val="exact"/>
        </dgm:presLayoutVars>
      </dgm:prSet>
      <dgm:spPr/>
    </dgm:pt>
    <dgm:pt modelId="{1495B56F-977A-4CB7-AA1B-6CE2A885AD7D}" type="pres">
      <dgm:prSet presAssocID="{2A12A894-8478-4446-B4D9-AF465A4CBDF2}" presName="compNode" presStyleCnt="0"/>
      <dgm:spPr/>
    </dgm:pt>
    <dgm:pt modelId="{EE896447-97E0-4CDC-A49D-A7C04A5A1802}" type="pres">
      <dgm:prSet presAssocID="{2A12A894-8478-4446-B4D9-AF465A4CBD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CFC2737-0FD6-4DE2-9643-D3F9AB27BE0B}" type="pres">
      <dgm:prSet presAssocID="{2A12A894-8478-4446-B4D9-AF465A4CBDF2}" presName="spaceRect" presStyleCnt="0"/>
      <dgm:spPr/>
    </dgm:pt>
    <dgm:pt modelId="{9E1FCF31-7615-481A-98E5-566810E9F62D}" type="pres">
      <dgm:prSet presAssocID="{2A12A894-8478-4446-B4D9-AF465A4CBDF2}" presName="textRect" presStyleLbl="revTx" presStyleIdx="0" presStyleCnt="3">
        <dgm:presLayoutVars>
          <dgm:chMax val="1"/>
          <dgm:chPref val="1"/>
        </dgm:presLayoutVars>
      </dgm:prSet>
      <dgm:spPr/>
    </dgm:pt>
    <dgm:pt modelId="{5B68D504-FE7D-4053-A4A0-2A33311F1A4D}" type="pres">
      <dgm:prSet presAssocID="{36F82E87-F4D9-48C5-A4F9-9496236B5191}" presName="sibTrans" presStyleCnt="0"/>
      <dgm:spPr/>
    </dgm:pt>
    <dgm:pt modelId="{5F80647A-0CE5-4127-8567-5F79B65756DA}" type="pres">
      <dgm:prSet presAssocID="{88E66D61-DAD7-47F5-B064-89C1462422AD}" presName="compNode" presStyleCnt="0"/>
      <dgm:spPr/>
    </dgm:pt>
    <dgm:pt modelId="{6F11D823-E2AB-4EA7-B9BF-F21D1BFDC72D}" type="pres">
      <dgm:prSet presAssocID="{88E66D61-DAD7-47F5-B064-89C1462422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77C2ED-DCA4-4278-925F-A0653C1BC95E}" type="pres">
      <dgm:prSet presAssocID="{88E66D61-DAD7-47F5-B064-89C1462422AD}" presName="spaceRect" presStyleCnt="0"/>
      <dgm:spPr/>
    </dgm:pt>
    <dgm:pt modelId="{0B150882-C2E4-40CF-A0E5-08C827034058}" type="pres">
      <dgm:prSet presAssocID="{88E66D61-DAD7-47F5-B064-89C1462422AD}" presName="textRect" presStyleLbl="revTx" presStyleIdx="1" presStyleCnt="3">
        <dgm:presLayoutVars>
          <dgm:chMax val="1"/>
          <dgm:chPref val="1"/>
        </dgm:presLayoutVars>
      </dgm:prSet>
      <dgm:spPr/>
    </dgm:pt>
    <dgm:pt modelId="{7025F3E4-4E5D-4BF4-B1DD-C9E1C78F3334}" type="pres">
      <dgm:prSet presAssocID="{7172BEA7-3E95-4593-955F-321D0F7C33A1}" presName="sibTrans" presStyleCnt="0"/>
      <dgm:spPr/>
    </dgm:pt>
    <dgm:pt modelId="{67AE4C8E-E032-4622-BB94-8C5F32368576}" type="pres">
      <dgm:prSet presAssocID="{58D338F5-42E8-4AD9-B169-107757BA25E7}" presName="compNode" presStyleCnt="0"/>
      <dgm:spPr/>
    </dgm:pt>
    <dgm:pt modelId="{FA65AC43-9177-4893-A26F-48C66E97391E}" type="pres">
      <dgm:prSet presAssocID="{58D338F5-42E8-4AD9-B169-107757BA25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CD7B176-5416-49F7-A54D-AF4DAFD7F52A}" type="pres">
      <dgm:prSet presAssocID="{58D338F5-42E8-4AD9-B169-107757BA25E7}" presName="spaceRect" presStyleCnt="0"/>
      <dgm:spPr/>
    </dgm:pt>
    <dgm:pt modelId="{EA99EB2A-A69C-4779-A53F-DD14448A7D82}" type="pres">
      <dgm:prSet presAssocID="{58D338F5-42E8-4AD9-B169-107757BA25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573510-EF86-48BA-84F8-CB34E72967C8}" srcId="{F53FD2AE-7B54-4245-A3A1-05750E0511BD}" destId="{88E66D61-DAD7-47F5-B064-89C1462422AD}" srcOrd="1" destOrd="0" parTransId="{837D13BF-4D63-43CB-9669-299AC6E73288}" sibTransId="{7172BEA7-3E95-4593-955F-321D0F7C33A1}"/>
    <dgm:cxn modelId="{3B214D13-E46F-B24D-A69B-F9FFEDA95106}" type="presOf" srcId="{2A12A894-8478-4446-B4D9-AF465A4CBDF2}" destId="{9E1FCF31-7615-481A-98E5-566810E9F62D}" srcOrd="0" destOrd="0" presId="urn:microsoft.com/office/officeart/2018/2/layout/IconLabelList"/>
    <dgm:cxn modelId="{63CF4C36-9881-E248-AD40-55C0BAB382AC}" type="presOf" srcId="{58D338F5-42E8-4AD9-B169-107757BA25E7}" destId="{EA99EB2A-A69C-4779-A53F-DD14448A7D82}" srcOrd="0" destOrd="0" presId="urn:microsoft.com/office/officeart/2018/2/layout/IconLabelList"/>
    <dgm:cxn modelId="{31255154-EC20-FB4B-B383-B11368EAC281}" type="presOf" srcId="{F53FD2AE-7B54-4245-A3A1-05750E0511BD}" destId="{3773C940-AEBC-4234-9D7B-E6446C184008}" srcOrd="0" destOrd="0" presId="urn:microsoft.com/office/officeart/2018/2/layout/IconLabelList"/>
    <dgm:cxn modelId="{B48C825D-E247-8E4B-923A-0CE2763FAE72}" type="presOf" srcId="{88E66D61-DAD7-47F5-B064-89C1462422AD}" destId="{0B150882-C2E4-40CF-A0E5-08C827034058}" srcOrd="0" destOrd="0" presId="urn:microsoft.com/office/officeart/2018/2/layout/IconLabelList"/>
    <dgm:cxn modelId="{D4F8EAB3-E3EF-41F3-BE7A-850705A29DD8}" srcId="{F53FD2AE-7B54-4245-A3A1-05750E0511BD}" destId="{2A12A894-8478-4446-B4D9-AF465A4CBDF2}" srcOrd="0" destOrd="0" parTransId="{080A6AE5-3272-49D3-8132-A856060A790F}" sibTransId="{36F82E87-F4D9-48C5-A4F9-9496236B5191}"/>
    <dgm:cxn modelId="{A416CFE8-CB1F-43CF-8533-DAD515F825DB}" srcId="{F53FD2AE-7B54-4245-A3A1-05750E0511BD}" destId="{58D338F5-42E8-4AD9-B169-107757BA25E7}" srcOrd="2" destOrd="0" parTransId="{88F17B70-A795-46D3-A5D4-8AB6EDEECDA9}" sibTransId="{44BA530F-A4ED-49C3-9AA3-75910BCD770F}"/>
    <dgm:cxn modelId="{E168E214-1158-1842-9BF4-AC33724779B0}" type="presParOf" srcId="{3773C940-AEBC-4234-9D7B-E6446C184008}" destId="{1495B56F-977A-4CB7-AA1B-6CE2A885AD7D}" srcOrd="0" destOrd="0" presId="urn:microsoft.com/office/officeart/2018/2/layout/IconLabelList"/>
    <dgm:cxn modelId="{3A7FC5D0-C29B-184A-9CA1-2768C876C57D}" type="presParOf" srcId="{1495B56F-977A-4CB7-AA1B-6CE2A885AD7D}" destId="{EE896447-97E0-4CDC-A49D-A7C04A5A1802}" srcOrd="0" destOrd="0" presId="urn:microsoft.com/office/officeart/2018/2/layout/IconLabelList"/>
    <dgm:cxn modelId="{5DC1CF9C-4C7F-884B-AB77-B1C21FE337F9}" type="presParOf" srcId="{1495B56F-977A-4CB7-AA1B-6CE2A885AD7D}" destId="{6CFC2737-0FD6-4DE2-9643-D3F9AB27BE0B}" srcOrd="1" destOrd="0" presId="urn:microsoft.com/office/officeart/2018/2/layout/IconLabelList"/>
    <dgm:cxn modelId="{BC9C3C21-4E35-8B4A-9E72-BF686182542B}" type="presParOf" srcId="{1495B56F-977A-4CB7-AA1B-6CE2A885AD7D}" destId="{9E1FCF31-7615-481A-98E5-566810E9F62D}" srcOrd="2" destOrd="0" presId="urn:microsoft.com/office/officeart/2018/2/layout/IconLabelList"/>
    <dgm:cxn modelId="{3945A3B6-EB06-7145-9B4E-6CD9BBD87A7B}" type="presParOf" srcId="{3773C940-AEBC-4234-9D7B-E6446C184008}" destId="{5B68D504-FE7D-4053-A4A0-2A33311F1A4D}" srcOrd="1" destOrd="0" presId="urn:microsoft.com/office/officeart/2018/2/layout/IconLabelList"/>
    <dgm:cxn modelId="{01963745-265E-AF48-A928-971650A78B01}" type="presParOf" srcId="{3773C940-AEBC-4234-9D7B-E6446C184008}" destId="{5F80647A-0CE5-4127-8567-5F79B65756DA}" srcOrd="2" destOrd="0" presId="urn:microsoft.com/office/officeart/2018/2/layout/IconLabelList"/>
    <dgm:cxn modelId="{D241FDAD-978C-DE48-A6FC-5DFE36C45401}" type="presParOf" srcId="{5F80647A-0CE5-4127-8567-5F79B65756DA}" destId="{6F11D823-E2AB-4EA7-B9BF-F21D1BFDC72D}" srcOrd="0" destOrd="0" presId="urn:microsoft.com/office/officeart/2018/2/layout/IconLabelList"/>
    <dgm:cxn modelId="{D6EE5CD2-65D1-F547-B712-B71F1484CDEE}" type="presParOf" srcId="{5F80647A-0CE5-4127-8567-5F79B65756DA}" destId="{7C77C2ED-DCA4-4278-925F-A0653C1BC95E}" srcOrd="1" destOrd="0" presId="urn:microsoft.com/office/officeart/2018/2/layout/IconLabelList"/>
    <dgm:cxn modelId="{45473921-35FD-D941-9AC6-D3AE3B0D9552}" type="presParOf" srcId="{5F80647A-0CE5-4127-8567-5F79B65756DA}" destId="{0B150882-C2E4-40CF-A0E5-08C827034058}" srcOrd="2" destOrd="0" presId="urn:microsoft.com/office/officeart/2018/2/layout/IconLabelList"/>
    <dgm:cxn modelId="{7007E826-9497-064C-BB95-930469723BA1}" type="presParOf" srcId="{3773C940-AEBC-4234-9D7B-E6446C184008}" destId="{7025F3E4-4E5D-4BF4-B1DD-C9E1C78F3334}" srcOrd="3" destOrd="0" presId="urn:microsoft.com/office/officeart/2018/2/layout/IconLabelList"/>
    <dgm:cxn modelId="{5BCCB2DA-172F-B543-A8DA-B2FBE019E9F4}" type="presParOf" srcId="{3773C940-AEBC-4234-9D7B-E6446C184008}" destId="{67AE4C8E-E032-4622-BB94-8C5F32368576}" srcOrd="4" destOrd="0" presId="urn:microsoft.com/office/officeart/2018/2/layout/IconLabelList"/>
    <dgm:cxn modelId="{A9216186-DA23-954A-9511-A1E6F93290E7}" type="presParOf" srcId="{67AE4C8E-E032-4622-BB94-8C5F32368576}" destId="{FA65AC43-9177-4893-A26F-48C66E97391E}" srcOrd="0" destOrd="0" presId="urn:microsoft.com/office/officeart/2018/2/layout/IconLabelList"/>
    <dgm:cxn modelId="{34AB2F44-B2C2-2645-9D02-8B5B46C24572}" type="presParOf" srcId="{67AE4C8E-E032-4622-BB94-8C5F32368576}" destId="{ACD7B176-5416-49F7-A54D-AF4DAFD7F52A}" srcOrd="1" destOrd="0" presId="urn:microsoft.com/office/officeart/2018/2/layout/IconLabelList"/>
    <dgm:cxn modelId="{B59F8C6B-D3D5-9440-86FC-22669B5FA4AD}" type="presParOf" srcId="{67AE4C8E-E032-4622-BB94-8C5F32368576}" destId="{EA99EB2A-A69C-4779-A53F-DD14448A7D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668A71-C352-47CD-87E7-1167F20EF5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49F8B5-9BF5-4779-AC89-E4D7D93F62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Contact me at Jeremy.Obach@gmail.com</a:t>
          </a:r>
        </a:p>
      </dgm:t>
    </dgm:pt>
    <dgm:pt modelId="{AC968F4C-4E42-4D89-9D03-3F95962C530F}" type="parTrans" cxnId="{93A9A2E9-4425-4AEA-AB3A-BFC4A0C0DB9F}">
      <dgm:prSet/>
      <dgm:spPr/>
      <dgm:t>
        <a:bodyPr/>
        <a:lstStyle/>
        <a:p>
          <a:endParaRPr lang="en-US"/>
        </a:p>
      </dgm:t>
    </dgm:pt>
    <dgm:pt modelId="{DFC207F1-02F7-43B5-8884-3B790ABF5848}" type="sibTrans" cxnId="{93A9A2E9-4425-4AEA-AB3A-BFC4A0C0DB9F}">
      <dgm:prSet/>
      <dgm:spPr/>
      <dgm:t>
        <a:bodyPr/>
        <a:lstStyle/>
        <a:p>
          <a:endParaRPr lang="en-US"/>
        </a:p>
      </dgm:t>
    </dgm:pt>
    <dgm:pt modelId="{2C0E1FD8-153F-437E-8C96-E99C758384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</a:t>
          </a:r>
          <a:r>
            <a:rPr lang="en-US">
              <a:hlinkClick xmlns:r="http://schemas.openxmlformats.org/officeDocument/2006/relationships" r:id="rId1"/>
            </a:rPr>
            <a:t>https://www.linkedin.com/in/jeremy-obach/</a:t>
          </a:r>
          <a:endParaRPr lang="en-US"/>
        </a:p>
      </dgm:t>
    </dgm:pt>
    <dgm:pt modelId="{E7281AA6-D8FF-467D-82D9-1825C99BFBCE}" type="parTrans" cxnId="{6D16D220-4ABD-453F-BB05-BB971A539483}">
      <dgm:prSet/>
      <dgm:spPr/>
      <dgm:t>
        <a:bodyPr/>
        <a:lstStyle/>
        <a:p>
          <a:endParaRPr lang="en-US"/>
        </a:p>
      </dgm:t>
    </dgm:pt>
    <dgm:pt modelId="{14AFEA2C-EA39-4762-B38C-65F922971366}" type="sibTrans" cxnId="{6D16D220-4ABD-453F-BB05-BB971A539483}">
      <dgm:prSet/>
      <dgm:spPr/>
      <dgm:t>
        <a:bodyPr/>
        <a:lstStyle/>
        <a:p>
          <a:endParaRPr lang="en-US"/>
        </a:p>
      </dgm:t>
    </dgm:pt>
    <dgm:pt modelId="{3637C3DA-4B66-498D-8059-66D0A496AE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Portfolio Website:  </a:t>
          </a:r>
          <a:r>
            <a:rPr lang="en-US">
              <a:hlinkClick xmlns:r="http://schemas.openxmlformats.org/officeDocument/2006/relationships" r:id="rId2"/>
            </a:rPr>
            <a:t>jobachone.github.io</a:t>
          </a:r>
          <a:endParaRPr lang="en-US"/>
        </a:p>
      </dgm:t>
    </dgm:pt>
    <dgm:pt modelId="{D2D997D1-CE43-447D-B6A5-FF27E87D7F8F}" type="parTrans" cxnId="{48F684A0-6F66-456E-8820-4FB5266F4F38}">
      <dgm:prSet/>
      <dgm:spPr/>
      <dgm:t>
        <a:bodyPr/>
        <a:lstStyle/>
        <a:p>
          <a:endParaRPr lang="en-US"/>
        </a:p>
      </dgm:t>
    </dgm:pt>
    <dgm:pt modelId="{DFF1C4AB-0734-46CE-BE26-D2AAD6155827}" type="sibTrans" cxnId="{48F684A0-6F66-456E-8820-4FB5266F4F38}">
      <dgm:prSet/>
      <dgm:spPr/>
      <dgm:t>
        <a:bodyPr/>
        <a:lstStyle/>
        <a:p>
          <a:endParaRPr lang="en-US"/>
        </a:p>
      </dgm:t>
    </dgm:pt>
    <dgm:pt modelId="{13826DE2-A55F-438F-ACAE-540816D8F8E6}" type="pres">
      <dgm:prSet presAssocID="{AC668A71-C352-47CD-87E7-1167F20EF5B4}" presName="root" presStyleCnt="0">
        <dgm:presLayoutVars>
          <dgm:dir/>
          <dgm:resizeHandles val="exact"/>
        </dgm:presLayoutVars>
      </dgm:prSet>
      <dgm:spPr/>
    </dgm:pt>
    <dgm:pt modelId="{D5B31B9E-C713-4BAA-9D3B-76E96D610D43}" type="pres">
      <dgm:prSet presAssocID="{3C49F8B5-9BF5-4779-AC89-E4D7D93F62FA}" presName="compNode" presStyleCnt="0"/>
      <dgm:spPr/>
    </dgm:pt>
    <dgm:pt modelId="{614B3235-9FE7-4CCA-801C-6C503573DCD9}" type="pres">
      <dgm:prSet presAssocID="{3C49F8B5-9BF5-4779-AC89-E4D7D93F62FA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35DF873-7714-4F09-B8C8-495D3E4A9886}" type="pres">
      <dgm:prSet presAssocID="{3C49F8B5-9BF5-4779-AC89-E4D7D93F62FA}" presName="spaceRect" presStyleCnt="0"/>
      <dgm:spPr/>
    </dgm:pt>
    <dgm:pt modelId="{4193F36D-C1F0-4BB8-A3FD-B5EC0F4B27A2}" type="pres">
      <dgm:prSet presAssocID="{3C49F8B5-9BF5-4779-AC89-E4D7D93F62FA}" presName="textRect" presStyleLbl="revTx" presStyleIdx="0" presStyleCnt="3">
        <dgm:presLayoutVars>
          <dgm:chMax val="1"/>
          <dgm:chPref val="1"/>
        </dgm:presLayoutVars>
      </dgm:prSet>
      <dgm:spPr/>
    </dgm:pt>
    <dgm:pt modelId="{96C6837B-D361-4948-BE12-80CE5A0A8050}" type="pres">
      <dgm:prSet presAssocID="{DFC207F1-02F7-43B5-8884-3B790ABF5848}" presName="sibTrans" presStyleCnt="0"/>
      <dgm:spPr/>
    </dgm:pt>
    <dgm:pt modelId="{BF49B44A-A069-40DD-B59B-C3C25075BD44}" type="pres">
      <dgm:prSet presAssocID="{2C0E1FD8-153F-437E-8C96-E99C758384AF}" presName="compNode" presStyleCnt="0"/>
      <dgm:spPr/>
    </dgm:pt>
    <dgm:pt modelId="{C8FB3ADA-BF65-4804-AC42-3DE2033436CB}" type="pres">
      <dgm:prSet presAssocID="{2C0E1FD8-153F-437E-8C96-E99C758384AF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88A8B23-6214-4717-8AB7-979F7056086C}" type="pres">
      <dgm:prSet presAssocID="{2C0E1FD8-153F-437E-8C96-E99C758384AF}" presName="spaceRect" presStyleCnt="0"/>
      <dgm:spPr/>
    </dgm:pt>
    <dgm:pt modelId="{C3F2C02C-275B-40C4-A1F2-3F20F3C89B7C}" type="pres">
      <dgm:prSet presAssocID="{2C0E1FD8-153F-437E-8C96-E99C758384AF}" presName="textRect" presStyleLbl="revTx" presStyleIdx="1" presStyleCnt="3">
        <dgm:presLayoutVars>
          <dgm:chMax val="1"/>
          <dgm:chPref val="1"/>
        </dgm:presLayoutVars>
      </dgm:prSet>
      <dgm:spPr/>
    </dgm:pt>
    <dgm:pt modelId="{BAA9D410-2F6D-4EF0-8BF1-251A2E6E3405}" type="pres">
      <dgm:prSet presAssocID="{14AFEA2C-EA39-4762-B38C-65F922971366}" presName="sibTrans" presStyleCnt="0"/>
      <dgm:spPr/>
    </dgm:pt>
    <dgm:pt modelId="{99184E1A-5AA9-430D-B170-B8948A006F72}" type="pres">
      <dgm:prSet presAssocID="{3637C3DA-4B66-498D-8059-66D0A496AE08}" presName="compNode" presStyleCnt="0"/>
      <dgm:spPr/>
    </dgm:pt>
    <dgm:pt modelId="{63BF7289-EA29-468A-A132-F6F6B96455E5}" type="pres">
      <dgm:prSet presAssocID="{3637C3DA-4B66-498D-8059-66D0A496AE08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06937D4-3828-490A-A792-2ECF10229B2C}" type="pres">
      <dgm:prSet presAssocID="{3637C3DA-4B66-498D-8059-66D0A496AE08}" presName="spaceRect" presStyleCnt="0"/>
      <dgm:spPr/>
    </dgm:pt>
    <dgm:pt modelId="{C18AFAD1-65D8-460C-BA2E-DC453EA8C74D}" type="pres">
      <dgm:prSet presAssocID="{3637C3DA-4B66-498D-8059-66D0A496AE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16D220-4ABD-453F-BB05-BB971A539483}" srcId="{AC668A71-C352-47CD-87E7-1167F20EF5B4}" destId="{2C0E1FD8-153F-437E-8C96-E99C758384AF}" srcOrd="1" destOrd="0" parTransId="{E7281AA6-D8FF-467D-82D9-1825C99BFBCE}" sibTransId="{14AFEA2C-EA39-4762-B38C-65F922971366}"/>
    <dgm:cxn modelId="{F69C8D5F-6831-3743-8E10-F04FE9B4BFF1}" type="presOf" srcId="{3C49F8B5-9BF5-4779-AC89-E4D7D93F62FA}" destId="{4193F36D-C1F0-4BB8-A3FD-B5EC0F4B27A2}" srcOrd="0" destOrd="0" presId="urn:microsoft.com/office/officeart/2018/2/layout/IconLabelList"/>
    <dgm:cxn modelId="{9AEF6762-A923-0847-B61A-A1552C6EE97F}" type="presOf" srcId="{2C0E1FD8-153F-437E-8C96-E99C758384AF}" destId="{C3F2C02C-275B-40C4-A1F2-3F20F3C89B7C}" srcOrd="0" destOrd="0" presId="urn:microsoft.com/office/officeart/2018/2/layout/IconLabelList"/>
    <dgm:cxn modelId="{42538496-B8E8-5B42-8E75-50F8BB66795C}" type="presOf" srcId="{AC668A71-C352-47CD-87E7-1167F20EF5B4}" destId="{13826DE2-A55F-438F-ACAE-540816D8F8E6}" srcOrd="0" destOrd="0" presId="urn:microsoft.com/office/officeart/2018/2/layout/IconLabelList"/>
    <dgm:cxn modelId="{48F684A0-6F66-456E-8820-4FB5266F4F38}" srcId="{AC668A71-C352-47CD-87E7-1167F20EF5B4}" destId="{3637C3DA-4B66-498D-8059-66D0A496AE08}" srcOrd="2" destOrd="0" parTransId="{D2D997D1-CE43-447D-B6A5-FF27E87D7F8F}" sibTransId="{DFF1C4AB-0734-46CE-BE26-D2AAD6155827}"/>
    <dgm:cxn modelId="{91F032B1-BEF3-C946-A2F7-8B253C2BC513}" type="presOf" srcId="{3637C3DA-4B66-498D-8059-66D0A496AE08}" destId="{C18AFAD1-65D8-460C-BA2E-DC453EA8C74D}" srcOrd="0" destOrd="0" presId="urn:microsoft.com/office/officeart/2018/2/layout/IconLabelList"/>
    <dgm:cxn modelId="{93A9A2E9-4425-4AEA-AB3A-BFC4A0C0DB9F}" srcId="{AC668A71-C352-47CD-87E7-1167F20EF5B4}" destId="{3C49F8B5-9BF5-4779-AC89-E4D7D93F62FA}" srcOrd="0" destOrd="0" parTransId="{AC968F4C-4E42-4D89-9D03-3F95962C530F}" sibTransId="{DFC207F1-02F7-43B5-8884-3B790ABF5848}"/>
    <dgm:cxn modelId="{7D33FF02-4F05-A544-93E4-21E79CC95144}" type="presParOf" srcId="{13826DE2-A55F-438F-ACAE-540816D8F8E6}" destId="{D5B31B9E-C713-4BAA-9D3B-76E96D610D43}" srcOrd="0" destOrd="0" presId="urn:microsoft.com/office/officeart/2018/2/layout/IconLabelList"/>
    <dgm:cxn modelId="{66BF37E3-E839-0549-89B3-9ECBDD9EBD14}" type="presParOf" srcId="{D5B31B9E-C713-4BAA-9D3B-76E96D610D43}" destId="{614B3235-9FE7-4CCA-801C-6C503573DCD9}" srcOrd="0" destOrd="0" presId="urn:microsoft.com/office/officeart/2018/2/layout/IconLabelList"/>
    <dgm:cxn modelId="{B7C0C7E0-ADF0-8544-B540-4E27E5B64AFF}" type="presParOf" srcId="{D5B31B9E-C713-4BAA-9D3B-76E96D610D43}" destId="{B35DF873-7714-4F09-B8C8-495D3E4A9886}" srcOrd="1" destOrd="0" presId="urn:microsoft.com/office/officeart/2018/2/layout/IconLabelList"/>
    <dgm:cxn modelId="{A42ED8BA-F5A6-F149-AC6B-71FA734A9077}" type="presParOf" srcId="{D5B31B9E-C713-4BAA-9D3B-76E96D610D43}" destId="{4193F36D-C1F0-4BB8-A3FD-B5EC0F4B27A2}" srcOrd="2" destOrd="0" presId="urn:microsoft.com/office/officeart/2018/2/layout/IconLabelList"/>
    <dgm:cxn modelId="{EA993923-5A23-B446-B510-FE2D84602828}" type="presParOf" srcId="{13826DE2-A55F-438F-ACAE-540816D8F8E6}" destId="{96C6837B-D361-4948-BE12-80CE5A0A8050}" srcOrd="1" destOrd="0" presId="urn:microsoft.com/office/officeart/2018/2/layout/IconLabelList"/>
    <dgm:cxn modelId="{0C2387A3-856C-2E4F-9742-EEDB47868045}" type="presParOf" srcId="{13826DE2-A55F-438F-ACAE-540816D8F8E6}" destId="{BF49B44A-A069-40DD-B59B-C3C25075BD44}" srcOrd="2" destOrd="0" presId="urn:microsoft.com/office/officeart/2018/2/layout/IconLabelList"/>
    <dgm:cxn modelId="{525BE4BE-DC22-4A45-88B7-28491DE7F607}" type="presParOf" srcId="{BF49B44A-A069-40DD-B59B-C3C25075BD44}" destId="{C8FB3ADA-BF65-4804-AC42-3DE2033436CB}" srcOrd="0" destOrd="0" presId="urn:microsoft.com/office/officeart/2018/2/layout/IconLabelList"/>
    <dgm:cxn modelId="{EF3D8838-0B9D-6248-BF15-D39B063366AD}" type="presParOf" srcId="{BF49B44A-A069-40DD-B59B-C3C25075BD44}" destId="{488A8B23-6214-4717-8AB7-979F7056086C}" srcOrd="1" destOrd="0" presId="urn:microsoft.com/office/officeart/2018/2/layout/IconLabelList"/>
    <dgm:cxn modelId="{65ED7372-0538-6246-A352-AF67E8E866A5}" type="presParOf" srcId="{BF49B44A-A069-40DD-B59B-C3C25075BD44}" destId="{C3F2C02C-275B-40C4-A1F2-3F20F3C89B7C}" srcOrd="2" destOrd="0" presId="urn:microsoft.com/office/officeart/2018/2/layout/IconLabelList"/>
    <dgm:cxn modelId="{B51A8497-8AF4-AB47-8252-0CAE3943DBD8}" type="presParOf" srcId="{13826DE2-A55F-438F-ACAE-540816D8F8E6}" destId="{BAA9D410-2F6D-4EF0-8BF1-251A2E6E3405}" srcOrd="3" destOrd="0" presId="urn:microsoft.com/office/officeart/2018/2/layout/IconLabelList"/>
    <dgm:cxn modelId="{F111DDD1-49AE-A448-B404-43ED7F9E5A96}" type="presParOf" srcId="{13826DE2-A55F-438F-ACAE-540816D8F8E6}" destId="{99184E1A-5AA9-430D-B170-B8948A006F72}" srcOrd="4" destOrd="0" presId="urn:microsoft.com/office/officeart/2018/2/layout/IconLabelList"/>
    <dgm:cxn modelId="{0D51290F-FE93-2C4E-9456-DB4C2F922C9F}" type="presParOf" srcId="{99184E1A-5AA9-430D-B170-B8948A006F72}" destId="{63BF7289-EA29-468A-A132-F6F6B96455E5}" srcOrd="0" destOrd="0" presId="urn:microsoft.com/office/officeart/2018/2/layout/IconLabelList"/>
    <dgm:cxn modelId="{610E32F8-3EC8-7642-ACCB-E291BC8525A5}" type="presParOf" srcId="{99184E1A-5AA9-430D-B170-B8948A006F72}" destId="{D06937D4-3828-490A-A792-2ECF10229B2C}" srcOrd="1" destOrd="0" presId="urn:microsoft.com/office/officeart/2018/2/layout/IconLabelList"/>
    <dgm:cxn modelId="{30F2BB2C-FBC3-C849-99C6-B76571BED1AB}" type="presParOf" srcId="{99184E1A-5AA9-430D-B170-B8948A006F72}" destId="{C18AFAD1-65D8-460C-BA2E-DC453EA8C7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AD076-B610-4317-A64B-F629CAD0699B}">
      <dsp:nvSpPr>
        <dsp:cNvPr id="0" name=""/>
        <dsp:cNvSpPr/>
      </dsp:nvSpPr>
      <dsp:spPr>
        <a:xfrm>
          <a:off x="572280" y="1188846"/>
          <a:ext cx="594052" cy="59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5E8A5-03F7-4A91-9EA5-8B92F52F10C4}">
      <dsp:nvSpPr>
        <dsp:cNvPr id="0" name=""/>
        <dsp:cNvSpPr/>
      </dsp:nvSpPr>
      <dsp:spPr>
        <a:xfrm>
          <a:off x="6894" y="2014166"/>
          <a:ext cx="1724825" cy="65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Convolution Neural Network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great for image recognition tasks</a:t>
          </a:r>
        </a:p>
      </dsp:txBody>
      <dsp:txXfrm>
        <a:off x="6894" y="2014166"/>
        <a:ext cx="1724825" cy="651437"/>
      </dsp:txXfrm>
    </dsp:sp>
    <dsp:sp modelId="{7CF4D951-F3BF-D146-8F5F-19D9CFAC9D92}">
      <dsp:nvSpPr>
        <dsp:cNvPr id="0" name=""/>
        <dsp:cNvSpPr/>
      </dsp:nvSpPr>
      <dsp:spPr>
        <a:xfrm>
          <a:off x="2628046" y="1183374"/>
          <a:ext cx="594052" cy="59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52386-64BA-FC47-A1A7-41DB10244E92}">
      <dsp:nvSpPr>
        <dsp:cNvPr id="0" name=""/>
        <dsp:cNvSpPr/>
      </dsp:nvSpPr>
      <dsp:spPr>
        <a:xfrm>
          <a:off x="1962740" y="1997750"/>
          <a:ext cx="1924664" cy="67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Recurrent Neural Network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excellent for sequence recognition problems</a:t>
          </a:r>
        </a:p>
      </dsp:txBody>
      <dsp:txXfrm>
        <a:off x="1962740" y="1997750"/>
        <a:ext cx="1924664" cy="673325"/>
      </dsp:txXfrm>
    </dsp:sp>
    <dsp:sp modelId="{C5829814-4C3B-4C8D-BFF9-D346B4FAA4FD}">
      <dsp:nvSpPr>
        <dsp:cNvPr id="0" name=""/>
        <dsp:cNvSpPr/>
      </dsp:nvSpPr>
      <dsp:spPr>
        <a:xfrm>
          <a:off x="4703039" y="1188846"/>
          <a:ext cx="594052" cy="59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8EEEF-48BE-47B7-9F4E-48FEBEB0706F}">
      <dsp:nvSpPr>
        <dsp:cNvPr id="0" name=""/>
        <dsp:cNvSpPr/>
      </dsp:nvSpPr>
      <dsp:spPr>
        <a:xfrm>
          <a:off x="4118425" y="2014166"/>
          <a:ext cx="1763280" cy="65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versatile, handles large datasets well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Excels at sorting</a:t>
          </a:r>
        </a:p>
      </dsp:txBody>
      <dsp:txXfrm>
        <a:off x="4118425" y="2014166"/>
        <a:ext cx="1763280" cy="651437"/>
      </dsp:txXfrm>
    </dsp:sp>
    <dsp:sp modelId="{E8D3E9DF-9088-4E7F-90C2-0FC42D30DF95}">
      <dsp:nvSpPr>
        <dsp:cNvPr id="0" name=""/>
        <dsp:cNvSpPr/>
      </dsp:nvSpPr>
      <dsp:spPr>
        <a:xfrm>
          <a:off x="6597368" y="1188846"/>
          <a:ext cx="594052" cy="5940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258AF-8760-4EDC-83A7-E2B91714F961}">
      <dsp:nvSpPr>
        <dsp:cNvPr id="0" name=""/>
        <dsp:cNvSpPr/>
      </dsp:nvSpPr>
      <dsp:spPr>
        <a:xfrm>
          <a:off x="6112726" y="2014166"/>
          <a:ext cx="1563335" cy="65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Regression Analysis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Simple, interpretable, great for trends</a:t>
          </a:r>
        </a:p>
      </dsp:txBody>
      <dsp:txXfrm>
        <a:off x="6112726" y="2014166"/>
        <a:ext cx="1563335" cy="651437"/>
      </dsp:txXfrm>
    </dsp:sp>
    <dsp:sp modelId="{D962DC62-4F07-4EBA-AE35-CF3A586181CA}">
      <dsp:nvSpPr>
        <dsp:cNvPr id="0" name=""/>
        <dsp:cNvSpPr/>
      </dsp:nvSpPr>
      <dsp:spPr>
        <a:xfrm rot="10800000">
          <a:off x="8443327" y="1188846"/>
          <a:ext cx="594052" cy="5940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B5E61-BA0C-410B-93E2-3B7C37F3F8C7}">
      <dsp:nvSpPr>
        <dsp:cNvPr id="0" name=""/>
        <dsp:cNvSpPr/>
      </dsp:nvSpPr>
      <dsp:spPr>
        <a:xfrm>
          <a:off x="7907082" y="2014166"/>
          <a:ext cx="1666542" cy="65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Principal Component Analysis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-Dimensionality reduction, feature extraction.</a:t>
          </a:r>
        </a:p>
      </dsp:txBody>
      <dsp:txXfrm>
        <a:off x="7907082" y="2014166"/>
        <a:ext cx="1666542" cy="651437"/>
      </dsp:txXfrm>
    </dsp:sp>
    <dsp:sp modelId="{65E6C888-03C6-4229-B340-DFFC52C69765}">
      <dsp:nvSpPr>
        <dsp:cNvPr id="0" name=""/>
        <dsp:cNvSpPr/>
      </dsp:nvSpPr>
      <dsp:spPr>
        <a:xfrm>
          <a:off x="10167677" y="1188846"/>
          <a:ext cx="594052" cy="59405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ED2BC-1136-4C1D-B41A-3E2430B38390}">
      <dsp:nvSpPr>
        <dsp:cNvPr id="0" name=""/>
        <dsp:cNvSpPr/>
      </dsp:nvSpPr>
      <dsp:spPr>
        <a:xfrm>
          <a:off x="9804645" y="2014166"/>
          <a:ext cx="1320117" cy="651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Hyperparameter optimization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Enhances model performance, efficiency.</a:t>
          </a:r>
        </a:p>
      </dsp:txBody>
      <dsp:txXfrm>
        <a:off x="9804645" y="2014166"/>
        <a:ext cx="1320117" cy="65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2879C-BED0-43A3-ABD5-C6F92B877964}">
      <dsp:nvSpPr>
        <dsp:cNvPr id="0" name=""/>
        <dsp:cNvSpPr/>
      </dsp:nvSpPr>
      <dsp:spPr>
        <a:xfrm>
          <a:off x="7966" y="560183"/>
          <a:ext cx="754524" cy="7545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EA10C-E7F9-4641-A8C8-E72B1B502CAB}">
      <dsp:nvSpPr>
        <dsp:cNvPr id="0" name=""/>
        <dsp:cNvSpPr/>
      </dsp:nvSpPr>
      <dsp:spPr>
        <a:xfrm>
          <a:off x="7966" y="1424612"/>
          <a:ext cx="2155783" cy="38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Weather data for Europe</a:t>
          </a:r>
        </a:p>
      </dsp:txBody>
      <dsp:txXfrm>
        <a:off x="7966" y="1424612"/>
        <a:ext cx="2155783" cy="383998"/>
      </dsp:txXfrm>
    </dsp:sp>
    <dsp:sp modelId="{18B93A54-7644-44A2-B29D-3D47F485FE40}">
      <dsp:nvSpPr>
        <dsp:cNvPr id="0" name=""/>
        <dsp:cNvSpPr/>
      </dsp:nvSpPr>
      <dsp:spPr>
        <a:xfrm>
          <a:off x="7966" y="1859729"/>
          <a:ext cx="2155783" cy="125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18 weather stations from our study + representative weather samples to fill out underserved zones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Metrics including temperature, precipitation, wind strength, etc.</a:t>
          </a:r>
        </a:p>
      </dsp:txBody>
      <dsp:txXfrm>
        <a:off x="7966" y="1859729"/>
        <a:ext cx="2155783" cy="1256377"/>
      </dsp:txXfrm>
    </dsp:sp>
    <dsp:sp modelId="{E5E7B674-C14C-4E5B-9942-68343E23AD84}">
      <dsp:nvSpPr>
        <dsp:cNvPr id="0" name=""/>
        <dsp:cNvSpPr/>
      </dsp:nvSpPr>
      <dsp:spPr>
        <a:xfrm>
          <a:off x="2541012" y="560183"/>
          <a:ext cx="754524" cy="7545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987A0-93AB-4362-9A24-549F92D88594}">
      <dsp:nvSpPr>
        <dsp:cNvPr id="0" name=""/>
        <dsp:cNvSpPr/>
      </dsp:nvSpPr>
      <dsp:spPr>
        <a:xfrm>
          <a:off x="2541012" y="1424612"/>
          <a:ext cx="2155783" cy="38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Weather data for Earth</a:t>
          </a:r>
        </a:p>
      </dsp:txBody>
      <dsp:txXfrm>
        <a:off x="2541012" y="1424612"/>
        <a:ext cx="2155783" cy="383998"/>
      </dsp:txXfrm>
    </dsp:sp>
    <dsp:sp modelId="{A00069B5-B652-4601-BB44-AE0D5394D4F2}">
      <dsp:nvSpPr>
        <dsp:cNvPr id="0" name=""/>
        <dsp:cNvSpPr/>
      </dsp:nvSpPr>
      <dsp:spPr>
        <a:xfrm>
          <a:off x="2541012" y="1859729"/>
          <a:ext cx="2155783" cy="125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Advanced models could utilize satellite and radar for a more comprehensive understanding of weather patterns.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Destructive weather events – Measure of land viability with heightened sea levels.</a:t>
          </a:r>
        </a:p>
      </dsp:txBody>
      <dsp:txXfrm>
        <a:off x="2541012" y="1859729"/>
        <a:ext cx="2155783" cy="1256377"/>
      </dsp:txXfrm>
    </dsp:sp>
    <dsp:sp modelId="{62B22389-208F-44A4-BB51-FCC176F2BACF}">
      <dsp:nvSpPr>
        <dsp:cNvPr id="0" name=""/>
        <dsp:cNvSpPr/>
      </dsp:nvSpPr>
      <dsp:spPr>
        <a:xfrm>
          <a:off x="5074057" y="560183"/>
          <a:ext cx="754524" cy="7545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8A9FD-7EB2-4FB7-94BA-354A7CACD592}">
      <dsp:nvSpPr>
        <dsp:cNvPr id="0" name=""/>
        <dsp:cNvSpPr/>
      </dsp:nvSpPr>
      <dsp:spPr>
        <a:xfrm>
          <a:off x="5074057" y="1424612"/>
          <a:ext cx="2155783" cy="38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Migration data</a:t>
          </a:r>
        </a:p>
      </dsp:txBody>
      <dsp:txXfrm>
        <a:off x="5074057" y="1424612"/>
        <a:ext cx="2155783" cy="383998"/>
      </dsp:txXfrm>
    </dsp:sp>
    <dsp:sp modelId="{2EEA7171-D742-47E0-8C3D-68B663CF346F}">
      <dsp:nvSpPr>
        <dsp:cNvPr id="0" name=""/>
        <dsp:cNvSpPr/>
      </dsp:nvSpPr>
      <dsp:spPr>
        <a:xfrm>
          <a:off x="5074057" y="1859729"/>
          <a:ext cx="2155783" cy="125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Tracking population growth and decline of various groups, some measure of successful vs unsuccessful integration</a:t>
          </a:r>
        </a:p>
      </dsp:txBody>
      <dsp:txXfrm>
        <a:off x="5074057" y="1859729"/>
        <a:ext cx="2155783" cy="1256377"/>
      </dsp:txXfrm>
    </dsp:sp>
    <dsp:sp modelId="{19F30A74-04ED-4B64-8BF9-7E8303CFF252}">
      <dsp:nvSpPr>
        <dsp:cNvPr id="0" name=""/>
        <dsp:cNvSpPr/>
      </dsp:nvSpPr>
      <dsp:spPr>
        <a:xfrm>
          <a:off x="7607102" y="560183"/>
          <a:ext cx="754524" cy="7545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6115E-41E1-403B-8A24-7637D2A6B56C}">
      <dsp:nvSpPr>
        <dsp:cNvPr id="0" name=""/>
        <dsp:cNvSpPr/>
      </dsp:nvSpPr>
      <dsp:spPr>
        <a:xfrm>
          <a:off x="7607102" y="1424612"/>
          <a:ext cx="2155783" cy="38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Miscellaneous “Big Data” </a:t>
          </a:r>
        </a:p>
      </dsp:txBody>
      <dsp:txXfrm>
        <a:off x="7607102" y="1424612"/>
        <a:ext cx="2155783" cy="383998"/>
      </dsp:txXfrm>
    </dsp:sp>
    <dsp:sp modelId="{DD385025-7C27-402D-A0E9-EF748E2F7265}">
      <dsp:nvSpPr>
        <dsp:cNvPr id="0" name=""/>
        <dsp:cNvSpPr/>
      </dsp:nvSpPr>
      <dsp:spPr>
        <a:xfrm>
          <a:off x="7607102" y="1859729"/>
          <a:ext cx="2155783" cy="125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Energy sources for ML Model operation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Pollution sources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Human conflict and political situations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Ozone status, solar radiation measurements</a:t>
          </a:r>
        </a:p>
      </dsp:txBody>
      <dsp:txXfrm>
        <a:off x="7607102" y="1859729"/>
        <a:ext cx="2155783" cy="1256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82292-3385-CD44-873D-2B0DC465049F}">
      <dsp:nvSpPr>
        <dsp:cNvPr id="0" name=""/>
        <dsp:cNvSpPr/>
      </dsp:nvSpPr>
      <dsp:spPr>
        <a:xfrm>
          <a:off x="10185" y="301215"/>
          <a:ext cx="2432977" cy="7298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59" tIns="192259" rIns="192259" bIns="19225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Thought Experiment: A ML weather model that damages the environment.</a:t>
          </a:r>
        </a:p>
      </dsp:txBody>
      <dsp:txXfrm>
        <a:off x="10185" y="301215"/>
        <a:ext cx="2432977" cy="729893"/>
      </dsp:txXfrm>
    </dsp:sp>
    <dsp:sp modelId="{6BB96E9F-32B1-934D-B66F-DEA410B8A4E5}">
      <dsp:nvSpPr>
        <dsp:cNvPr id="0" name=""/>
        <dsp:cNvSpPr/>
      </dsp:nvSpPr>
      <dsp:spPr>
        <a:xfrm>
          <a:off x="10185" y="1031108"/>
          <a:ext cx="2432977" cy="252212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324" tIns="240324" rIns="240324" bIns="2403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can we determine the maximum prediction benefit for the minimum climate detriment?</a:t>
          </a:r>
        </a:p>
      </dsp:txBody>
      <dsp:txXfrm>
        <a:off x="10185" y="1031108"/>
        <a:ext cx="2432977" cy="2522126"/>
      </dsp:txXfrm>
    </dsp:sp>
    <dsp:sp modelId="{20AECE59-6452-7941-A8AB-793C0DC9C5E5}">
      <dsp:nvSpPr>
        <dsp:cNvPr id="0" name=""/>
        <dsp:cNvSpPr/>
      </dsp:nvSpPr>
      <dsp:spPr>
        <a:xfrm>
          <a:off x="2550952" y="301215"/>
          <a:ext cx="2432977" cy="7298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59" tIns="192259" rIns="192259" bIns="19225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ClimateWins Objectives: </a:t>
          </a:r>
        </a:p>
      </dsp:txBody>
      <dsp:txXfrm>
        <a:off x="2550952" y="301215"/>
        <a:ext cx="2432977" cy="729893"/>
      </dsp:txXfrm>
    </dsp:sp>
    <dsp:sp modelId="{C0AC949E-6915-0F41-B01E-701C2CC9234E}">
      <dsp:nvSpPr>
        <dsp:cNvPr id="0" name=""/>
        <dsp:cNvSpPr/>
      </dsp:nvSpPr>
      <dsp:spPr>
        <a:xfrm>
          <a:off x="2550952" y="1031108"/>
          <a:ext cx="2432977" cy="25221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324" tIns="240324" rIns="240324" bIns="2403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weather patterns outside the regional norm in Europe.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Determine if unusual weather patterns are increasing.</a:t>
          </a:r>
        </a:p>
      </dsp:txBody>
      <dsp:txXfrm>
        <a:off x="2550952" y="1031108"/>
        <a:ext cx="2432977" cy="2522126"/>
      </dsp:txXfrm>
    </dsp:sp>
    <dsp:sp modelId="{6EBD3355-ED3A-0747-87F1-1BBF4CDA4AE7}">
      <dsp:nvSpPr>
        <dsp:cNvPr id="0" name=""/>
        <dsp:cNvSpPr/>
      </dsp:nvSpPr>
      <dsp:spPr>
        <a:xfrm>
          <a:off x="5091720" y="301215"/>
          <a:ext cx="2432977" cy="7298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59" tIns="192259" rIns="192259" bIns="19225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ML Models</a:t>
          </a:r>
        </a:p>
      </dsp:txBody>
      <dsp:txXfrm>
        <a:off x="5091720" y="301215"/>
        <a:ext cx="2432977" cy="729893"/>
      </dsp:txXfrm>
    </dsp:sp>
    <dsp:sp modelId="{C6C52077-78D4-A542-AD51-360DF902142A}">
      <dsp:nvSpPr>
        <dsp:cNvPr id="0" name=""/>
        <dsp:cNvSpPr/>
      </dsp:nvSpPr>
      <dsp:spPr>
        <a:xfrm>
          <a:off x="5091720" y="1031108"/>
          <a:ext cx="2432977" cy="25221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324" tIns="240324" rIns="240324" bIns="2403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Regression Analysis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Principal Component Analysis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Hyperparameter Optimization</a:t>
          </a:r>
        </a:p>
      </dsp:txBody>
      <dsp:txXfrm>
        <a:off x="5091720" y="1031108"/>
        <a:ext cx="2432977" cy="2522126"/>
      </dsp:txXfrm>
    </dsp:sp>
    <dsp:sp modelId="{1777207D-9C77-F348-9277-BE664799A819}">
      <dsp:nvSpPr>
        <dsp:cNvPr id="0" name=""/>
        <dsp:cNvSpPr/>
      </dsp:nvSpPr>
      <dsp:spPr>
        <a:xfrm>
          <a:off x="7632487" y="301215"/>
          <a:ext cx="2432977" cy="7298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259" tIns="192259" rIns="192259" bIns="19225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Required</a:t>
          </a:r>
        </a:p>
      </dsp:txBody>
      <dsp:txXfrm>
        <a:off x="7632487" y="301215"/>
        <a:ext cx="2432977" cy="729893"/>
      </dsp:txXfrm>
    </dsp:sp>
    <dsp:sp modelId="{2B923656-B12F-E642-9E1C-EEC58C916BF1}">
      <dsp:nvSpPr>
        <dsp:cNvPr id="0" name=""/>
        <dsp:cNvSpPr/>
      </dsp:nvSpPr>
      <dsp:spPr>
        <a:xfrm>
          <a:off x="7632487" y="1031108"/>
          <a:ext cx="2432977" cy="252212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324" tIns="240324" rIns="240324" bIns="2403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ML algorithm operation cost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Hardware requirements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Usage rate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Electricity source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 i.e., Coal, wind, solar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Heat expenditure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Weather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impact of heat and energy expenditure from said operation.</a:t>
          </a:r>
        </a:p>
      </dsp:txBody>
      <dsp:txXfrm>
        <a:off x="7632487" y="1031108"/>
        <a:ext cx="2432977" cy="25221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CC8B5-976C-45F2-AFF0-136F9762D7B9}">
      <dsp:nvSpPr>
        <dsp:cNvPr id="0" name=""/>
        <dsp:cNvSpPr/>
      </dsp:nvSpPr>
      <dsp:spPr>
        <a:xfrm>
          <a:off x="0" y="3896"/>
          <a:ext cx="10358767" cy="9069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389E0-38FA-4936-9153-D6B03BED69A0}">
      <dsp:nvSpPr>
        <dsp:cNvPr id="0" name=""/>
        <dsp:cNvSpPr/>
      </dsp:nvSpPr>
      <dsp:spPr>
        <a:xfrm>
          <a:off x="274344" y="207954"/>
          <a:ext cx="498808" cy="49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35C14-2E98-4EDD-88D9-A6B854E95DD6}">
      <dsp:nvSpPr>
        <dsp:cNvPr id="0" name=""/>
        <dsp:cNvSpPr/>
      </dsp:nvSpPr>
      <dsp:spPr>
        <a:xfrm>
          <a:off x="1047496" y="3896"/>
          <a:ext cx="4661445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ML weather model that damages the environment</a:t>
          </a:r>
        </a:p>
      </dsp:txBody>
      <dsp:txXfrm>
        <a:off x="1047496" y="3896"/>
        <a:ext cx="4661445" cy="906923"/>
      </dsp:txXfrm>
    </dsp:sp>
    <dsp:sp modelId="{8F48BBA0-560A-4C74-B6F1-4092A1B56C0F}">
      <dsp:nvSpPr>
        <dsp:cNvPr id="0" name=""/>
        <dsp:cNvSpPr/>
      </dsp:nvSpPr>
      <dsp:spPr>
        <a:xfrm>
          <a:off x="5708942" y="3896"/>
          <a:ext cx="4648801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insights could we draw from a complete knowledge of the next 50 years of weather, and would it be enough to offset the operation of the model?</a:t>
          </a:r>
        </a:p>
      </dsp:txBody>
      <dsp:txXfrm>
        <a:off x="5708942" y="3896"/>
        <a:ext cx="4648801" cy="906923"/>
      </dsp:txXfrm>
    </dsp:sp>
    <dsp:sp modelId="{709270E4-6421-442F-9E1C-F24CAE64B23F}">
      <dsp:nvSpPr>
        <dsp:cNvPr id="0" name=""/>
        <dsp:cNvSpPr/>
      </dsp:nvSpPr>
      <dsp:spPr>
        <a:xfrm>
          <a:off x="0" y="1137551"/>
          <a:ext cx="10358767" cy="9069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F1122-97C9-4CE6-B871-E717C07DB865}">
      <dsp:nvSpPr>
        <dsp:cNvPr id="0" name=""/>
        <dsp:cNvSpPr/>
      </dsp:nvSpPr>
      <dsp:spPr>
        <a:xfrm>
          <a:off x="274344" y="1341609"/>
          <a:ext cx="498808" cy="49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0D2FE-7CA5-4EEF-B207-5C266D2B35A3}">
      <dsp:nvSpPr>
        <dsp:cNvPr id="0" name=""/>
        <dsp:cNvSpPr/>
      </dsp:nvSpPr>
      <dsp:spPr>
        <a:xfrm>
          <a:off x="1047496" y="1137551"/>
          <a:ext cx="4661445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ClimateWins Objectives </a:t>
          </a:r>
        </a:p>
      </dsp:txBody>
      <dsp:txXfrm>
        <a:off x="1047496" y="1137551"/>
        <a:ext cx="4661445" cy="906923"/>
      </dsp:txXfrm>
    </dsp:sp>
    <dsp:sp modelId="{9070A900-8888-4647-B106-6F08A2A22596}">
      <dsp:nvSpPr>
        <dsp:cNvPr id="0" name=""/>
        <dsp:cNvSpPr/>
      </dsp:nvSpPr>
      <dsp:spPr>
        <a:xfrm>
          <a:off x="5708942" y="1137551"/>
          <a:ext cx="4648801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Identify weather patterns outside the regional norm in Europe.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Determine if unusual weather patterns are increasing.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Generate possibilities for future weather conditions over the next 25 to 50 years based on current trends.</a:t>
          </a:r>
        </a:p>
      </dsp:txBody>
      <dsp:txXfrm>
        <a:off x="5708942" y="1137551"/>
        <a:ext cx="4648801" cy="906923"/>
      </dsp:txXfrm>
    </dsp:sp>
    <dsp:sp modelId="{05FB2AAC-EBFF-4521-8904-40BF512E63DF}">
      <dsp:nvSpPr>
        <dsp:cNvPr id="0" name=""/>
        <dsp:cNvSpPr/>
      </dsp:nvSpPr>
      <dsp:spPr>
        <a:xfrm>
          <a:off x="0" y="2271205"/>
          <a:ext cx="10358767" cy="9069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7E57D-6EA6-4A1E-8C4B-617AE5EDD13C}">
      <dsp:nvSpPr>
        <dsp:cNvPr id="0" name=""/>
        <dsp:cNvSpPr/>
      </dsp:nvSpPr>
      <dsp:spPr>
        <a:xfrm>
          <a:off x="274344" y="2475263"/>
          <a:ext cx="498808" cy="49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86808-375C-4744-89F4-B017CE259413}">
      <dsp:nvSpPr>
        <dsp:cNvPr id="0" name=""/>
        <dsp:cNvSpPr/>
      </dsp:nvSpPr>
      <dsp:spPr>
        <a:xfrm>
          <a:off x="1047496" y="2271205"/>
          <a:ext cx="4661445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 Models </a:t>
          </a:r>
        </a:p>
      </dsp:txBody>
      <dsp:txXfrm>
        <a:off x="1047496" y="2271205"/>
        <a:ext cx="4661445" cy="906923"/>
      </dsp:txXfrm>
    </dsp:sp>
    <dsp:sp modelId="{80A84D9C-4454-4C2C-ACB9-74D499FE66C9}">
      <dsp:nvSpPr>
        <dsp:cNvPr id="0" name=""/>
        <dsp:cNvSpPr/>
      </dsp:nvSpPr>
      <dsp:spPr>
        <a:xfrm>
          <a:off x="5708942" y="2271205"/>
          <a:ext cx="4648801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Convolution Neural Network/ Recursive Neural Network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Both use supervised and unsupervised learning to make connections, like the brain.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Hyperparameter optimization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Bayesian, Random, Search</a:t>
          </a:r>
        </a:p>
      </dsp:txBody>
      <dsp:txXfrm>
        <a:off x="5708942" y="2271205"/>
        <a:ext cx="4648801" cy="906923"/>
      </dsp:txXfrm>
    </dsp:sp>
    <dsp:sp modelId="{2F9036F6-CE35-0545-8B3E-BB3925A3FF78}">
      <dsp:nvSpPr>
        <dsp:cNvPr id="0" name=""/>
        <dsp:cNvSpPr/>
      </dsp:nvSpPr>
      <dsp:spPr>
        <a:xfrm>
          <a:off x="0" y="3404860"/>
          <a:ext cx="10358767" cy="9069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32891-1058-DB4D-9428-EF044BE862E6}">
      <dsp:nvSpPr>
        <dsp:cNvPr id="0" name=""/>
        <dsp:cNvSpPr/>
      </dsp:nvSpPr>
      <dsp:spPr>
        <a:xfrm>
          <a:off x="274344" y="3608918"/>
          <a:ext cx="498808" cy="49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04D2B-3A3A-794C-858E-0650CA0AEEA4}">
      <dsp:nvSpPr>
        <dsp:cNvPr id="0" name=""/>
        <dsp:cNvSpPr/>
      </dsp:nvSpPr>
      <dsp:spPr>
        <a:xfrm>
          <a:off x="1047496" y="3404860"/>
          <a:ext cx="4661445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</a:t>
          </a:r>
        </a:p>
      </dsp:txBody>
      <dsp:txXfrm>
        <a:off x="1047496" y="3404860"/>
        <a:ext cx="4661445" cy="906923"/>
      </dsp:txXfrm>
    </dsp:sp>
    <dsp:sp modelId="{61673867-D107-984E-BDDC-B0541582D711}">
      <dsp:nvSpPr>
        <dsp:cNvPr id="0" name=""/>
        <dsp:cNvSpPr/>
      </dsp:nvSpPr>
      <dsp:spPr>
        <a:xfrm>
          <a:off x="5708942" y="3404860"/>
          <a:ext cx="4648801" cy="906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3" tIns="95983" rIns="95983" bIns="9598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Weather data for Europe/ Earth</a:t>
          </a:r>
          <a:endParaRPr lang="en-US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Misc. “big data” to fill in the predictive model, approach hypothetical “100% predictive accuracy”</a:t>
          </a:r>
        </a:p>
      </dsp:txBody>
      <dsp:txXfrm>
        <a:off x="5708942" y="3404860"/>
        <a:ext cx="4648801" cy="9069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8B402-B63D-204A-AD52-0531D22B794C}">
      <dsp:nvSpPr>
        <dsp:cNvPr id="0" name=""/>
        <dsp:cNvSpPr/>
      </dsp:nvSpPr>
      <dsp:spPr>
        <a:xfrm>
          <a:off x="3788" y="595843"/>
          <a:ext cx="2277844" cy="5396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Thought Experiment: A ML model to optimize Climate Refugee Placement</a:t>
          </a:r>
        </a:p>
      </dsp:txBody>
      <dsp:txXfrm>
        <a:off x="3788" y="595843"/>
        <a:ext cx="2277844" cy="539676"/>
      </dsp:txXfrm>
    </dsp:sp>
    <dsp:sp modelId="{DE7D3557-CFF2-CD48-A403-0E98A80F6147}">
      <dsp:nvSpPr>
        <dsp:cNvPr id="0" name=""/>
        <dsp:cNvSpPr/>
      </dsp:nvSpPr>
      <dsp:spPr>
        <a:xfrm>
          <a:off x="3788" y="1135520"/>
          <a:ext cx="2277844" cy="21230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How should nations distribute the brunt of climate displacement/humanitarian aid?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Based on relative economic strength? Availability of shelter/inhabitable land?</a:t>
          </a:r>
        </a:p>
      </dsp:txBody>
      <dsp:txXfrm>
        <a:off x="3788" y="1135520"/>
        <a:ext cx="2277844" cy="2123085"/>
      </dsp:txXfrm>
    </dsp:sp>
    <dsp:sp modelId="{96CDCA1F-E9F5-134A-9E52-87C187923BE2}">
      <dsp:nvSpPr>
        <dsp:cNvPr id="0" name=""/>
        <dsp:cNvSpPr/>
      </dsp:nvSpPr>
      <dsp:spPr>
        <a:xfrm>
          <a:off x="2600531" y="595843"/>
          <a:ext cx="2277844" cy="539676"/>
        </a:xfrm>
        <a:prstGeom prst="rect">
          <a:avLst/>
        </a:prstGeom>
        <a:solidFill>
          <a:schemeClr val="accent2">
            <a:hueOff val="-893933"/>
            <a:satOff val="1006"/>
            <a:lumOff val="523"/>
            <a:alphaOff val="0"/>
          </a:schemeClr>
        </a:solidFill>
        <a:ln w="12700" cap="flat" cmpd="sng" algn="ctr">
          <a:solidFill>
            <a:schemeClr val="accent2">
              <a:hueOff val="-893933"/>
              <a:satOff val="1006"/>
              <a:lumOff val="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ClimateWins Objective: </a:t>
          </a:r>
        </a:p>
      </dsp:txBody>
      <dsp:txXfrm>
        <a:off x="2600531" y="595843"/>
        <a:ext cx="2277844" cy="539676"/>
      </dsp:txXfrm>
    </dsp:sp>
    <dsp:sp modelId="{ECC8C6D2-839E-C347-9B67-6BBE183B39A9}">
      <dsp:nvSpPr>
        <dsp:cNvPr id="0" name=""/>
        <dsp:cNvSpPr/>
      </dsp:nvSpPr>
      <dsp:spPr>
        <a:xfrm>
          <a:off x="2600531" y="1135520"/>
          <a:ext cx="2277844" cy="2123085"/>
        </a:xfrm>
        <a:prstGeom prst="rect">
          <a:avLst/>
        </a:prstGeom>
        <a:solidFill>
          <a:schemeClr val="accent2">
            <a:tint val="40000"/>
            <a:alpha val="90000"/>
            <a:hueOff val="-945844"/>
            <a:satOff val="692"/>
            <a:lumOff val="1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45844"/>
              <a:satOff val="692"/>
              <a:lumOff val="1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Determine the safest places for people to live in Europe over the next 25 to 50 years.</a:t>
          </a:r>
        </a:p>
      </dsp:txBody>
      <dsp:txXfrm>
        <a:off x="2600531" y="1135520"/>
        <a:ext cx="2277844" cy="2123085"/>
      </dsp:txXfrm>
    </dsp:sp>
    <dsp:sp modelId="{6BCBB48F-BB3D-4641-8C4A-607431E5762B}">
      <dsp:nvSpPr>
        <dsp:cNvPr id="0" name=""/>
        <dsp:cNvSpPr/>
      </dsp:nvSpPr>
      <dsp:spPr>
        <a:xfrm>
          <a:off x="5197274" y="595843"/>
          <a:ext cx="2277844" cy="539676"/>
        </a:xfrm>
        <a:prstGeom prst="rect">
          <a:avLst/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accent2">
              <a:hueOff val="-1787865"/>
              <a:satOff val="2012"/>
              <a:lumOff val="10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ML Models:</a:t>
          </a:r>
        </a:p>
      </dsp:txBody>
      <dsp:txXfrm>
        <a:off x="5197274" y="595843"/>
        <a:ext cx="2277844" cy="539676"/>
      </dsp:txXfrm>
    </dsp:sp>
    <dsp:sp modelId="{36BB82C5-A822-6C41-BBB2-1344F8EE86B2}">
      <dsp:nvSpPr>
        <dsp:cNvPr id="0" name=""/>
        <dsp:cNvSpPr/>
      </dsp:nvSpPr>
      <dsp:spPr>
        <a:xfrm>
          <a:off x="5197274" y="1135520"/>
          <a:ext cx="2277844" cy="2123085"/>
        </a:xfrm>
        <a:prstGeom prst="rect">
          <a:avLst/>
        </a:prstGeom>
        <a:solidFill>
          <a:schemeClr val="accent2">
            <a:tint val="40000"/>
            <a:alpha val="90000"/>
            <a:hueOff val="-1891688"/>
            <a:satOff val="1384"/>
            <a:lumOff val="2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91688"/>
              <a:satOff val="1384"/>
              <a:lumOff val="2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Random Forest – especially useful for categorical/sorting problems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PCA – reduce variables to include most important markers of success for refugee integration</a:t>
          </a:r>
        </a:p>
      </dsp:txBody>
      <dsp:txXfrm>
        <a:off x="5197274" y="1135520"/>
        <a:ext cx="2277844" cy="2123085"/>
      </dsp:txXfrm>
    </dsp:sp>
    <dsp:sp modelId="{7A971FF2-765E-4644-B629-9F4FE99B0CBE}">
      <dsp:nvSpPr>
        <dsp:cNvPr id="0" name=""/>
        <dsp:cNvSpPr/>
      </dsp:nvSpPr>
      <dsp:spPr>
        <a:xfrm>
          <a:off x="7794017" y="595843"/>
          <a:ext cx="2277844" cy="539676"/>
        </a:xfrm>
        <a:prstGeom prst="rect">
          <a:avLst/>
        </a:prstGeom>
        <a:solidFill>
          <a:schemeClr val="accent2">
            <a:hueOff val="-2681798"/>
            <a:satOff val="3018"/>
            <a:lumOff val="1568"/>
            <a:alphaOff val="0"/>
          </a:schemeClr>
        </a:solidFill>
        <a:ln w="12700" cap="flat" cmpd="sng" algn="ctr">
          <a:solidFill>
            <a:schemeClr val="accent2">
              <a:hueOff val="-2681798"/>
              <a:satOff val="3018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</a:t>
          </a:r>
        </a:p>
      </dsp:txBody>
      <dsp:txXfrm>
        <a:off x="7794017" y="595843"/>
        <a:ext cx="2277844" cy="539676"/>
      </dsp:txXfrm>
    </dsp:sp>
    <dsp:sp modelId="{F28644A3-4046-0342-A206-AC89E12F52D1}">
      <dsp:nvSpPr>
        <dsp:cNvPr id="0" name=""/>
        <dsp:cNvSpPr/>
      </dsp:nvSpPr>
      <dsp:spPr>
        <a:xfrm>
          <a:off x="7794017" y="1135520"/>
          <a:ext cx="2277844" cy="2123085"/>
        </a:xfrm>
        <a:prstGeom prst="rect">
          <a:avLst/>
        </a:prstGeom>
        <a:solidFill>
          <a:schemeClr val="accent2">
            <a:tint val="40000"/>
            <a:alpha val="90000"/>
            <a:hueOff val="-2837532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32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Migration data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Tracking population growth and decline of various groups, some measure of successful vs unsuccessful integration.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Region viability assessment for refugees: food and shelter, economic opportunity, proximity to familiar culture, hostility/receptiveness from host nation.</a:t>
          </a:r>
        </a:p>
      </dsp:txBody>
      <dsp:txXfrm>
        <a:off x="7794017" y="1135520"/>
        <a:ext cx="2277844" cy="21230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96447-97E0-4CDC-A49D-A7C04A5A1802}">
      <dsp:nvSpPr>
        <dsp:cNvPr id="0" name=""/>
        <dsp:cNvSpPr/>
      </dsp:nvSpPr>
      <dsp:spPr>
        <a:xfrm>
          <a:off x="970527" y="674377"/>
          <a:ext cx="1258360" cy="1258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FCF31-7615-481A-98E5-566810E9F62D}">
      <dsp:nvSpPr>
        <dsp:cNvPr id="0" name=""/>
        <dsp:cNvSpPr/>
      </dsp:nvSpPr>
      <dsp:spPr>
        <a:xfrm>
          <a:off x="201529" y="2281913"/>
          <a:ext cx="27963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Thought Experiment #1 is the most achievable.</a:t>
          </a:r>
        </a:p>
      </dsp:txBody>
      <dsp:txXfrm>
        <a:off x="201529" y="2281913"/>
        <a:ext cx="2796356" cy="720000"/>
      </dsp:txXfrm>
    </dsp:sp>
    <dsp:sp modelId="{6F11D823-E2AB-4EA7-B9BF-F21D1BFDC72D}">
      <dsp:nvSpPr>
        <dsp:cNvPr id="0" name=""/>
        <dsp:cNvSpPr/>
      </dsp:nvSpPr>
      <dsp:spPr>
        <a:xfrm>
          <a:off x="4256246" y="674377"/>
          <a:ext cx="1258360" cy="1258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50882-C2E4-40CF-A0E5-08C827034058}">
      <dsp:nvSpPr>
        <dsp:cNvPr id="0" name=""/>
        <dsp:cNvSpPr/>
      </dsp:nvSpPr>
      <dsp:spPr>
        <a:xfrm>
          <a:off x="3487248" y="2281913"/>
          <a:ext cx="27963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Thought Experiment #2 is the most ambitious.</a:t>
          </a:r>
        </a:p>
      </dsp:txBody>
      <dsp:txXfrm>
        <a:off x="3487248" y="2281913"/>
        <a:ext cx="2796356" cy="720000"/>
      </dsp:txXfrm>
    </dsp:sp>
    <dsp:sp modelId="{FA65AC43-9177-4893-A26F-48C66E97391E}">
      <dsp:nvSpPr>
        <dsp:cNvPr id="0" name=""/>
        <dsp:cNvSpPr/>
      </dsp:nvSpPr>
      <dsp:spPr>
        <a:xfrm>
          <a:off x="7541965" y="674377"/>
          <a:ext cx="1258360" cy="1258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9EB2A-A69C-4779-A53F-DD14448A7D82}">
      <dsp:nvSpPr>
        <dsp:cNvPr id="0" name=""/>
        <dsp:cNvSpPr/>
      </dsp:nvSpPr>
      <dsp:spPr>
        <a:xfrm>
          <a:off x="6772967" y="2281913"/>
          <a:ext cx="27963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Thought Experiment #3 has the most political implications.</a:t>
          </a:r>
        </a:p>
      </dsp:txBody>
      <dsp:txXfrm>
        <a:off x="6772967" y="2281913"/>
        <a:ext cx="2796356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B3235-9FE7-4CCA-801C-6C503573DCD9}">
      <dsp:nvSpPr>
        <dsp:cNvPr id="0" name=""/>
        <dsp:cNvSpPr/>
      </dsp:nvSpPr>
      <dsp:spPr>
        <a:xfrm>
          <a:off x="1069586" y="753311"/>
          <a:ext cx="1275505" cy="1275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3F36D-C1F0-4BB8-A3FD-B5EC0F4B27A2}">
      <dsp:nvSpPr>
        <dsp:cNvPr id="0" name=""/>
        <dsp:cNvSpPr/>
      </dsp:nvSpPr>
      <dsp:spPr>
        <a:xfrm>
          <a:off x="290111" y="2381138"/>
          <a:ext cx="2834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Contact me at Jeremy.Obach@gmail.com</a:t>
          </a:r>
        </a:p>
      </dsp:txBody>
      <dsp:txXfrm>
        <a:off x="290111" y="2381138"/>
        <a:ext cx="2834456" cy="720000"/>
      </dsp:txXfrm>
    </dsp:sp>
    <dsp:sp modelId="{C8FB3ADA-BF65-4804-AC42-3DE2033436CB}">
      <dsp:nvSpPr>
        <dsp:cNvPr id="0" name=""/>
        <dsp:cNvSpPr/>
      </dsp:nvSpPr>
      <dsp:spPr>
        <a:xfrm>
          <a:off x="4400072" y="753311"/>
          <a:ext cx="1275505" cy="1275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2C02C-275B-40C4-A1F2-3F20F3C89B7C}">
      <dsp:nvSpPr>
        <dsp:cNvPr id="0" name=""/>
        <dsp:cNvSpPr/>
      </dsp:nvSpPr>
      <dsp:spPr>
        <a:xfrm>
          <a:off x="3620597" y="2381138"/>
          <a:ext cx="2834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LinkedIn: </a:t>
          </a:r>
          <a:r>
            <a:rPr lang="en-US" sz="1100" kern="1200">
              <a:hlinkClick xmlns:r="http://schemas.openxmlformats.org/officeDocument/2006/relationships" r:id="rId5"/>
            </a:rPr>
            <a:t>https://www.linkedin.com/in/jeremy-obach/</a:t>
          </a:r>
          <a:endParaRPr lang="en-US" sz="1100" kern="1200"/>
        </a:p>
      </dsp:txBody>
      <dsp:txXfrm>
        <a:off x="3620597" y="2381138"/>
        <a:ext cx="2834456" cy="720000"/>
      </dsp:txXfrm>
    </dsp:sp>
    <dsp:sp modelId="{63BF7289-EA29-468A-A132-F6F6B96455E5}">
      <dsp:nvSpPr>
        <dsp:cNvPr id="0" name=""/>
        <dsp:cNvSpPr/>
      </dsp:nvSpPr>
      <dsp:spPr>
        <a:xfrm>
          <a:off x="7730559" y="753311"/>
          <a:ext cx="1275505" cy="127550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AFAD1-65D8-460C-BA2E-DC453EA8C74D}">
      <dsp:nvSpPr>
        <dsp:cNvPr id="0" name=""/>
        <dsp:cNvSpPr/>
      </dsp:nvSpPr>
      <dsp:spPr>
        <a:xfrm>
          <a:off x="6951083" y="2381138"/>
          <a:ext cx="2834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Portfolio Website:  </a:t>
          </a:r>
          <a:r>
            <a:rPr lang="en-US" sz="1100" kern="1200">
              <a:hlinkClick xmlns:r="http://schemas.openxmlformats.org/officeDocument/2006/relationships" r:id="rId8"/>
            </a:rPr>
            <a:t>jobachone.github.io</a:t>
          </a:r>
          <a:endParaRPr lang="en-US" sz="1100" kern="1200"/>
        </a:p>
      </dsp:txBody>
      <dsp:txXfrm>
        <a:off x="6951083" y="2381138"/>
        <a:ext cx="283445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B32C1-2EEE-8F48-BFF1-673B19B583B4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04AA1-5720-3A49-A49E-5B5B157E3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to know the future would, to some extent, doom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Sure, here are brief descriptions for each:</a:t>
            </a:r>
          </a:p>
          <a:p>
            <a:endParaRPr lang="en-US" dirty="0"/>
          </a:p>
          <a:p>
            <a:r>
              <a:rPr lang="en-US" dirty="0"/>
              <a:t>- **Convolutional Neural Network (CNN):** Great for image recognition tasks.</a:t>
            </a:r>
          </a:p>
          <a:p>
            <a:r>
              <a:rPr lang="en-US" dirty="0"/>
              <a:t>- **Recurrent Neural Network (RNN):** Excellent for sequence prediction problems.</a:t>
            </a:r>
          </a:p>
          <a:p>
            <a:r>
              <a:rPr lang="en-US" dirty="0"/>
              <a:t>- **Random Forest:** Robust against overfitting, ensemble method, versatile, handles large datasets well</a:t>
            </a:r>
          </a:p>
          <a:p>
            <a:r>
              <a:rPr lang="en-US" dirty="0"/>
              <a:t>- **Regression Analysis:** Simple, interpretable, great for trends.</a:t>
            </a:r>
          </a:p>
          <a:p>
            <a:r>
              <a:rPr lang="en-US" dirty="0"/>
              <a:t>- **Principal Component Analysis (PCA):** Dimensionality reduction, feature extraction.</a:t>
            </a:r>
          </a:p>
          <a:p>
            <a:r>
              <a:rPr lang="en-US" dirty="0"/>
              <a:t>- **Hyperparameter Optimization:** Enhances model performance,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35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 “big data” doesn’t need to be all information ever. Make it more specific:</a:t>
            </a:r>
          </a:p>
          <a:p>
            <a:endParaRPr lang="en-US" dirty="0"/>
          </a:p>
          <a:p>
            <a:r>
              <a:rPr lang="en-US" dirty="0"/>
              <a:t>Energy sources for ML model, World weather systems, pollution sources, political situations, human conflict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6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Edit- </a:t>
            </a:r>
          </a:p>
          <a:p>
            <a:r>
              <a:rPr lang="en-US" dirty="0"/>
              <a:t>Data Required: should reflect the emphasis on operation of the model/ Machine Usage rather than the weather data.</a:t>
            </a:r>
          </a:p>
          <a:p>
            <a:r>
              <a:rPr lang="en-US" dirty="0"/>
              <a:t> Weather data for Europe</a:t>
            </a:r>
          </a:p>
          <a:p>
            <a:r>
              <a:rPr lang="en-US" dirty="0"/>
              <a:t>18 weather stations from our study </a:t>
            </a:r>
          </a:p>
          <a:p>
            <a:r>
              <a:rPr lang="en-US" dirty="0"/>
              <a:t>Representative weather samples to fill out underserved zones</a:t>
            </a:r>
          </a:p>
          <a:p>
            <a:r>
              <a:rPr lang="en-US" dirty="0"/>
              <a:t>Weather data for Earth</a:t>
            </a:r>
          </a:p>
          <a:p>
            <a:r>
              <a:rPr lang="en-US" dirty="0"/>
              <a:t>Advanced models could utilize satellite and radar for a more comprehensive understanding of weather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2 – emphasize the weather prediction aspect instead of the ML operation cost aspect (which is the focus of Scenario 1)</a:t>
            </a:r>
          </a:p>
          <a:p>
            <a:endParaRPr lang="en-US" dirty="0"/>
          </a:p>
          <a:p>
            <a:r>
              <a:rPr lang="en-US" dirty="0"/>
              <a:t>Focus the Data and the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Problems/Solutions with PII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do this</a:t>
            </a:r>
          </a:p>
          <a:p>
            <a:pPr marL="228600" indent="-228600">
              <a:buAutoNum type="arabicPeriod"/>
            </a:pPr>
            <a:r>
              <a:rPr lang="en-US" dirty="0"/>
              <a:t>Lets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04AA1-5720-3A49-A49E-5B5B157E3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2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7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1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6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8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41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63" r:id="rId7"/>
    <p:sldLayoutId id="2147483764" r:id="rId8"/>
    <p:sldLayoutId id="2147483765" r:id="rId9"/>
    <p:sldLayoutId id="2147483766" r:id="rId10"/>
    <p:sldLayoutId id="21474837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8EB5FC8-2239-48E5-9264-FC8EE38E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8138767-8ED3-453A-8BCE-74CA205D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815" y="4067"/>
            <a:ext cx="10816185" cy="6721987"/>
          </a:xfrm>
          <a:custGeom>
            <a:avLst/>
            <a:gdLst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68898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29710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5" fmla="*/ 221942 w 10854022"/>
              <a:gd name="connsiteY5" fmla="*/ 0 h 6734599"/>
              <a:gd name="connsiteX0" fmla="*/ 221942 w 10854022"/>
              <a:gd name="connsiteY0" fmla="*/ 0 h 6734599"/>
              <a:gd name="connsiteX1" fmla="*/ 10854022 w 10854022"/>
              <a:gd name="connsiteY1" fmla="*/ 29710 h 6734599"/>
              <a:gd name="connsiteX2" fmla="*/ 10854022 w 10854022"/>
              <a:gd name="connsiteY2" fmla="*/ 6734599 h 6734599"/>
              <a:gd name="connsiteX3" fmla="*/ 0 w 10854022"/>
              <a:gd name="connsiteY3" fmla="*/ 6355568 h 6734599"/>
              <a:gd name="connsiteX4" fmla="*/ 221942 w 10854022"/>
              <a:gd name="connsiteY4" fmla="*/ 0 h 6734599"/>
              <a:gd name="connsiteX0" fmla="*/ 184105 w 10816185"/>
              <a:gd name="connsiteY0" fmla="*/ 0 h 6734599"/>
              <a:gd name="connsiteX1" fmla="*/ 10816185 w 10816185"/>
              <a:gd name="connsiteY1" fmla="*/ 29710 h 6734599"/>
              <a:gd name="connsiteX2" fmla="*/ 10816185 w 10816185"/>
              <a:gd name="connsiteY2" fmla="*/ 6734599 h 6734599"/>
              <a:gd name="connsiteX3" fmla="*/ 0 w 10816185"/>
              <a:gd name="connsiteY3" fmla="*/ 6355568 h 6734599"/>
              <a:gd name="connsiteX4" fmla="*/ 184105 w 10816185"/>
              <a:gd name="connsiteY4" fmla="*/ 0 h 6734599"/>
              <a:gd name="connsiteX0" fmla="*/ 209330 w 10816185"/>
              <a:gd name="connsiteY0" fmla="*/ 0 h 6721987"/>
              <a:gd name="connsiteX1" fmla="*/ 10816185 w 10816185"/>
              <a:gd name="connsiteY1" fmla="*/ 17098 h 6721987"/>
              <a:gd name="connsiteX2" fmla="*/ 10816185 w 10816185"/>
              <a:gd name="connsiteY2" fmla="*/ 6721987 h 6721987"/>
              <a:gd name="connsiteX3" fmla="*/ 0 w 10816185"/>
              <a:gd name="connsiteY3" fmla="*/ 6342956 h 6721987"/>
              <a:gd name="connsiteX4" fmla="*/ 209330 w 10816185"/>
              <a:gd name="connsiteY4" fmla="*/ 0 h 672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6185" h="6721987">
                <a:moveTo>
                  <a:pt x="209330" y="0"/>
                </a:moveTo>
                <a:lnTo>
                  <a:pt x="10816185" y="17098"/>
                </a:lnTo>
                <a:lnTo>
                  <a:pt x="10816185" y="6721987"/>
                </a:lnTo>
                <a:lnTo>
                  <a:pt x="0" y="6342956"/>
                </a:lnTo>
                <a:lnTo>
                  <a:pt x="209330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A87E8-B88A-EB62-47F8-701807D7C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20011" r="2" b="8742"/>
          <a:stretch/>
        </p:blipFill>
        <p:spPr>
          <a:xfrm>
            <a:off x="1515390" y="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215405" y="0"/>
                </a:moveTo>
                <a:lnTo>
                  <a:pt x="10676610" y="0"/>
                </a:lnTo>
                <a:lnTo>
                  <a:pt x="10676610" y="6579963"/>
                </a:lnTo>
                <a:lnTo>
                  <a:pt x="7355966" y="6464004"/>
                </a:lnTo>
                <a:lnTo>
                  <a:pt x="4702794" y="6371353"/>
                </a:lnTo>
                <a:lnTo>
                  <a:pt x="4701194" y="6371562"/>
                </a:lnTo>
                <a:cubicBezTo>
                  <a:pt x="4637876" y="6376133"/>
                  <a:pt x="4462972" y="6371398"/>
                  <a:pt x="4471635" y="6363460"/>
                </a:cubicBezTo>
                <a:lnTo>
                  <a:pt x="4433861" y="6361962"/>
                </a:lnTo>
                <a:lnTo>
                  <a:pt x="3961112" y="6345453"/>
                </a:lnTo>
                <a:lnTo>
                  <a:pt x="3243372" y="6320389"/>
                </a:lnTo>
                <a:lnTo>
                  <a:pt x="2413092" y="6291395"/>
                </a:lnTo>
                <a:lnTo>
                  <a:pt x="2393154" y="6292495"/>
                </a:lnTo>
                <a:lnTo>
                  <a:pt x="2315360" y="6300887"/>
                </a:lnTo>
                <a:lnTo>
                  <a:pt x="2298611" y="6306534"/>
                </a:lnTo>
                <a:lnTo>
                  <a:pt x="2279503" y="6300544"/>
                </a:lnTo>
                <a:cubicBezTo>
                  <a:pt x="2277186" y="6298895"/>
                  <a:pt x="2275315" y="6297068"/>
                  <a:pt x="2273947" y="6295128"/>
                </a:cubicBezTo>
                <a:lnTo>
                  <a:pt x="2212012" y="6303334"/>
                </a:lnTo>
                <a:lnTo>
                  <a:pt x="2204556" y="6303364"/>
                </a:lnTo>
                <a:lnTo>
                  <a:pt x="2153281" y="6300107"/>
                </a:lnTo>
                <a:lnTo>
                  <a:pt x="2077203" y="6289875"/>
                </a:lnTo>
                <a:lnTo>
                  <a:pt x="2053052" y="6278822"/>
                </a:lnTo>
                <a:lnTo>
                  <a:pt x="1767173" y="6268839"/>
                </a:lnTo>
                <a:lnTo>
                  <a:pt x="1759313" y="6270144"/>
                </a:lnTo>
                <a:cubicBezTo>
                  <a:pt x="1755431" y="6272141"/>
                  <a:pt x="1753270" y="6275527"/>
                  <a:pt x="1754015" y="6281083"/>
                </a:cubicBezTo>
                <a:cubicBezTo>
                  <a:pt x="1745153" y="6280220"/>
                  <a:pt x="1736444" y="6278451"/>
                  <a:pt x="1727673" y="6276451"/>
                </a:cubicBezTo>
                <a:lnTo>
                  <a:pt x="1723075" y="6275419"/>
                </a:lnTo>
                <a:lnTo>
                  <a:pt x="1705819" y="6276363"/>
                </a:lnTo>
                <a:lnTo>
                  <a:pt x="1699541" y="6270286"/>
                </a:lnTo>
                <a:lnTo>
                  <a:pt x="1641181" y="6270668"/>
                </a:lnTo>
                <a:cubicBezTo>
                  <a:pt x="1615727" y="6285700"/>
                  <a:pt x="1568880" y="6276769"/>
                  <a:pt x="1529578" y="6282433"/>
                </a:cubicBezTo>
                <a:lnTo>
                  <a:pt x="1512242" y="6288237"/>
                </a:lnTo>
                <a:lnTo>
                  <a:pt x="1398646" y="6294505"/>
                </a:lnTo>
                <a:lnTo>
                  <a:pt x="1320851" y="6302897"/>
                </a:lnTo>
                <a:lnTo>
                  <a:pt x="1304103" y="6308544"/>
                </a:lnTo>
                <a:lnTo>
                  <a:pt x="1284995" y="6302554"/>
                </a:lnTo>
                <a:cubicBezTo>
                  <a:pt x="1282678" y="6300906"/>
                  <a:pt x="1280807" y="6299080"/>
                  <a:pt x="1279438" y="6297138"/>
                </a:cubicBezTo>
                <a:lnTo>
                  <a:pt x="1217504" y="6305344"/>
                </a:lnTo>
                <a:lnTo>
                  <a:pt x="1210048" y="6305374"/>
                </a:lnTo>
                <a:lnTo>
                  <a:pt x="1158774" y="6302117"/>
                </a:lnTo>
                <a:lnTo>
                  <a:pt x="1082697" y="6291886"/>
                </a:lnTo>
                <a:cubicBezTo>
                  <a:pt x="1057648" y="6285154"/>
                  <a:pt x="1035684" y="6260420"/>
                  <a:pt x="1004086" y="6271573"/>
                </a:cubicBezTo>
                <a:cubicBezTo>
                  <a:pt x="1011465" y="6258262"/>
                  <a:pt x="966910" y="6274591"/>
                  <a:pt x="958597" y="6262852"/>
                </a:cubicBezTo>
                <a:cubicBezTo>
                  <a:pt x="953810" y="6253162"/>
                  <a:pt x="939179" y="6255858"/>
                  <a:pt x="927065" y="6253548"/>
                </a:cubicBezTo>
                <a:cubicBezTo>
                  <a:pt x="916739" y="6244315"/>
                  <a:pt x="857833" y="6241901"/>
                  <a:pt x="838376" y="6245778"/>
                </a:cubicBezTo>
                <a:cubicBezTo>
                  <a:pt x="784876" y="6262719"/>
                  <a:pt x="730857" y="6227065"/>
                  <a:pt x="687848" y="6239552"/>
                </a:cubicBezTo>
                <a:cubicBezTo>
                  <a:pt x="670765" y="6238110"/>
                  <a:pt x="659514" y="6236097"/>
                  <a:pt x="651351" y="6234065"/>
                </a:cubicBezTo>
                <a:lnTo>
                  <a:pt x="636157" y="6229343"/>
                </a:lnTo>
                <a:lnTo>
                  <a:pt x="36670" y="6208408"/>
                </a:lnTo>
                <a:lnTo>
                  <a:pt x="36752" y="6206084"/>
                </a:lnTo>
                <a:lnTo>
                  <a:pt x="10323" y="6193998"/>
                </a:lnTo>
                <a:cubicBezTo>
                  <a:pt x="3640" y="6186831"/>
                  <a:pt x="-317" y="6177124"/>
                  <a:pt x="21" y="6166561"/>
                </a:cubicBezTo>
                <a:lnTo>
                  <a:pt x="109134" y="3041977"/>
                </a:lnTo>
                <a:lnTo>
                  <a:pt x="114183" y="3032927"/>
                </a:lnTo>
                <a:lnTo>
                  <a:pt x="109891" y="302149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C94A0-8743-EB65-0569-F55D7883A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6" y="1892595"/>
            <a:ext cx="5550195" cy="30249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800"/>
              <a:t>Understanding Climate Change in Europe</a:t>
            </a:r>
            <a:br>
              <a:rPr lang="en-US" sz="3800"/>
            </a:br>
            <a:r>
              <a:rPr lang="en-US" sz="3800"/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FA690-4130-856E-C821-AC9B86A80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911" y="5230135"/>
            <a:ext cx="7430043" cy="7571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Analysis by Jeremy Obach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30 JUN 24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0D8FF9F-AB75-4BE7-AF4F-CCE1382B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5E1DCD8-15E9-4BB3-A804-F7A4EFA56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9807CA1-E734-4098-AD21-A378B0679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A03C8D4-0909-4692-92C6-BF40B34BF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CF33EB9-5EB1-4F52-80B4-375BDD93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69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829C8-D94A-FC21-DF4E-F4D2FBCF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en-US"/>
              <a:t>Recommended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F7BC-8265-D323-CFE9-4A09781E3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31288"/>
            <a:ext cx="5509684" cy="3840912"/>
          </a:xfrm>
        </p:spPr>
        <p:txBody>
          <a:bodyPr>
            <a:normAutofit/>
          </a:bodyPr>
          <a:lstStyle/>
          <a:p>
            <a:r>
              <a:rPr lang="en-US" dirty="0"/>
              <a:t>Scenario 1 can be meaningfully explored to achieve ClimateWins stated goals with current technology and without catastrophic environmental damage</a:t>
            </a:r>
          </a:p>
          <a:p>
            <a:pPr lvl="1"/>
            <a:r>
              <a:rPr lang="en-US" dirty="0"/>
              <a:t>Optimization thru Regression Analysis and PCA, and Hyperparameter analysis.</a:t>
            </a:r>
          </a:p>
          <a:p>
            <a:pPr lvl="1"/>
            <a:r>
              <a:rPr lang="en-US" dirty="0"/>
              <a:t>Can analyze past weather data to assess historical conditions, detect if extreme weather is increasing across Europe.</a:t>
            </a:r>
          </a:p>
          <a:p>
            <a:endParaRPr lang="en-US" dirty="0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Graphic 28" descr="Statistics">
            <a:extLst>
              <a:ext uri="{FF2B5EF4-FFF2-40B4-BE49-F238E27FC236}">
                <a16:creationId xmlns:a16="http://schemas.microsoft.com/office/drawing/2014/main" id="{64076A5B-6F42-CD14-594C-EBA20569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1272">
            <a:off x="7684579" y="1636936"/>
            <a:ext cx="3582518" cy="358251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3FE00-E18D-BF6A-FA54-00C675D4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Questions?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2C2413-F7AD-43C3-606E-D182F23C6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044924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31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221713BB-EC15-4A8A-8E91-A65D083D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5A5D7-DBE7-C806-B84E-7B469C4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685800"/>
            <a:ext cx="5397730" cy="1911742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92A501-8521-308B-F810-0869CEC6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943036"/>
            <a:ext cx="4078289" cy="3229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Identify weather patterns outside the regional norm in Europe.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Determine if unusual weather patterns are increasing.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Generate possibilities for future weather conditions over the next 25 to 50 years based on current trends.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Determine the safest places for people to live in Europe over the next 25 to 50 years.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75BAA1C-252D-42B1-9A71-58E11BAC2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3514" y="2"/>
            <a:ext cx="3888486" cy="4962321"/>
          </a:xfrm>
          <a:custGeom>
            <a:avLst/>
            <a:gdLst>
              <a:gd name="connsiteX0" fmla="*/ 344059 w 3888486"/>
              <a:gd name="connsiteY0" fmla="*/ 0 h 4962321"/>
              <a:gd name="connsiteX1" fmla="*/ 3888486 w 3888486"/>
              <a:gd name="connsiteY1" fmla="*/ 0 h 4962321"/>
              <a:gd name="connsiteX2" fmla="*/ 3888486 w 3888486"/>
              <a:gd name="connsiteY2" fmla="*/ 4962321 h 4962321"/>
              <a:gd name="connsiteX3" fmla="*/ 0 w 3888486"/>
              <a:gd name="connsiteY3" fmla="*/ 4684842 h 496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8486" h="4962321">
                <a:moveTo>
                  <a:pt x="344059" y="0"/>
                </a:moveTo>
                <a:lnTo>
                  <a:pt x="3888486" y="0"/>
                </a:lnTo>
                <a:lnTo>
                  <a:pt x="3888486" y="4962321"/>
                </a:lnTo>
                <a:lnTo>
                  <a:pt x="0" y="4684842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9EFB04EB-B213-4AA4-8673-C21955006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3114" y="0"/>
            <a:ext cx="3778887" cy="4861700"/>
          </a:xfrm>
          <a:custGeom>
            <a:avLst/>
            <a:gdLst>
              <a:gd name="connsiteX0" fmla="*/ 333725 w 3778887"/>
              <a:gd name="connsiteY0" fmla="*/ 0 h 4861700"/>
              <a:gd name="connsiteX1" fmla="*/ 3778887 w 3778887"/>
              <a:gd name="connsiteY1" fmla="*/ 0 h 4861700"/>
              <a:gd name="connsiteX2" fmla="*/ 3778887 w 3778887"/>
              <a:gd name="connsiteY2" fmla="*/ 4861700 h 4861700"/>
              <a:gd name="connsiteX3" fmla="*/ 0 w 3778887"/>
              <a:gd name="connsiteY3" fmla="*/ 4589358 h 486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887" h="4861700">
                <a:moveTo>
                  <a:pt x="333725" y="0"/>
                </a:moveTo>
                <a:lnTo>
                  <a:pt x="3778887" y="0"/>
                </a:lnTo>
                <a:lnTo>
                  <a:pt x="3778887" y="4861700"/>
                </a:lnTo>
                <a:lnTo>
                  <a:pt x="0" y="4589358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6DB32-D9BB-CAF8-FFC8-F2CD8E7B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21180" r="26938" b="2"/>
          <a:stretch/>
        </p:blipFill>
        <p:spPr>
          <a:xfrm>
            <a:off x="8411321" y="834"/>
            <a:ext cx="3778887" cy="4861700"/>
          </a:xfrm>
          <a:custGeom>
            <a:avLst/>
            <a:gdLst/>
            <a:ahLst/>
            <a:cxnLst/>
            <a:rect l="l" t="t" r="r" b="b"/>
            <a:pathLst>
              <a:path w="3778887" h="4861700">
                <a:moveTo>
                  <a:pt x="333725" y="0"/>
                </a:moveTo>
                <a:lnTo>
                  <a:pt x="3778887" y="0"/>
                </a:lnTo>
                <a:lnTo>
                  <a:pt x="3778887" y="4861700"/>
                </a:lnTo>
                <a:lnTo>
                  <a:pt x="0" y="4589358"/>
                </a:lnTo>
                <a:close/>
              </a:path>
            </a:pathLst>
          </a:custGeom>
        </p:spPr>
      </p:pic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8CD1F81-0570-423A-BC7A-E49CED3AD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383" y="1"/>
            <a:ext cx="2430249" cy="2542783"/>
          </a:xfrm>
          <a:custGeom>
            <a:avLst/>
            <a:gdLst>
              <a:gd name="connsiteX0" fmla="*/ 0 w 2334533"/>
              <a:gd name="connsiteY0" fmla="*/ 0 h 2442635"/>
              <a:gd name="connsiteX1" fmla="*/ 2217641 w 2334533"/>
              <a:gd name="connsiteY1" fmla="*/ 0 h 2442635"/>
              <a:gd name="connsiteX2" fmla="*/ 2334533 w 2334533"/>
              <a:gd name="connsiteY2" fmla="*/ 2331741 h 2442635"/>
              <a:gd name="connsiteX3" fmla="*/ 122451 w 2334533"/>
              <a:gd name="connsiteY3" fmla="*/ 2442635 h 24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4533" h="2442635">
                <a:moveTo>
                  <a:pt x="0" y="0"/>
                </a:moveTo>
                <a:lnTo>
                  <a:pt x="2217641" y="0"/>
                </a:lnTo>
                <a:lnTo>
                  <a:pt x="2334533" y="2331741"/>
                </a:lnTo>
                <a:lnTo>
                  <a:pt x="122451" y="244263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3869F970-E8BA-47C6-BAD9-AF689C43B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7070" y="0"/>
            <a:ext cx="2235096" cy="2433760"/>
          </a:xfrm>
          <a:custGeom>
            <a:avLst/>
            <a:gdLst>
              <a:gd name="connsiteX0" fmla="*/ 0 w 2147066"/>
              <a:gd name="connsiteY0" fmla="*/ 0 h 2337906"/>
              <a:gd name="connsiteX1" fmla="*/ 2041615 w 2147066"/>
              <a:gd name="connsiteY1" fmla="*/ 0 h 2337906"/>
              <a:gd name="connsiteX2" fmla="*/ 2047936 w 2147066"/>
              <a:gd name="connsiteY2" fmla="*/ 128662 h 2337906"/>
              <a:gd name="connsiteX3" fmla="*/ 2147052 w 2147066"/>
              <a:gd name="connsiteY3" fmla="*/ 2222281 h 2337906"/>
              <a:gd name="connsiteX4" fmla="*/ 2132970 w 2147066"/>
              <a:gd name="connsiteY4" fmla="*/ 2237422 h 2337906"/>
              <a:gd name="connsiteX5" fmla="*/ 2112866 w 2147066"/>
              <a:gd name="connsiteY5" fmla="*/ 2238430 h 2337906"/>
              <a:gd name="connsiteX6" fmla="*/ 2112865 w 2147066"/>
              <a:gd name="connsiteY6" fmla="*/ 2238430 h 2337906"/>
              <a:gd name="connsiteX7" fmla="*/ 128955 w 2147066"/>
              <a:gd name="connsiteY7" fmla="*/ 2337885 h 2337906"/>
              <a:gd name="connsiteX8" fmla="*/ 115760 w 2147066"/>
              <a:gd name="connsiteY8" fmla="*/ 2330107 h 2337906"/>
              <a:gd name="connsiteX9" fmla="*/ 96581 w 2147066"/>
              <a:gd name="connsiteY9" fmla="*/ 1947526 h 2337906"/>
              <a:gd name="connsiteX10" fmla="*/ 95311 w 2147066"/>
              <a:gd name="connsiteY10" fmla="*/ 1922193 h 2337906"/>
              <a:gd name="connsiteX11" fmla="*/ 86730 w 2147066"/>
              <a:gd name="connsiteY11" fmla="*/ 1751023 h 2337906"/>
              <a:gd name="connsiteX12" fmla="*/ 85591 w 2147066"/>
              <a:gd name="connsiteY12" fmla="*/ 1728303 h 2337906"/>
              <a:gd name="connsiteX13" fmla="*/ 81124 w 2147066"/>
              <a:gd name="connsiteY13" fmla="*/ 1715804 h 2337906"/>
              <a:gd name="connsiteX14" fmla="*/ 76084 w 2147066"/>
              <a:gd name="connsiteY14" fmla="*/ 1703050 h 2337906"/>
              <a:gd name="connsiteX15" fmla="*/ 73564 w 2147066"/>
              <a:gd name="connsiteY15" fmla="*/ 1690641 h 2337906"/>
              <a:gd name="connsiteX16" fmla="*/ 72788 w 2147066"/>
              <a:gd name="connsiteY16" fmla="*/ 1681030 h 2337906"/>
              <a:gd name="connsiteX17" fmla="*/ 74873 w 2147066"/>
              <a:gd name="connsiteY17" fmla="*/ 1670817 h 2337906"/>
              <a:gd name="connsiteX18" fmla="*/ 73454 w 2147066"/>
              <a:gd name="connsiteY18" fmla="*/ 1664063 h 2337906"/>
              <a:gd name="connsiteX19" fmla="*/ 75595 w 2147066"/>
              <a:gd name="connsiteY19" fmla="*/ 1651246 h 2337906"/>
              <a:gd name="connsiteX20" fmla="*/ 77222 w 2147066"/>
              <a:gd name="connsiteY20" fmla="*/ 1632573 h 2337906"/>
              <a:gd name="connsiteX21" fmla="*/ 79308 w 2147066"/>
              <a:gd name="connsiteY21" fmla="*/ 1619669 h 2337906"/>
              <a:gd name="connsiteX22" fmla="*/ 80019 w 2147066"/>
              <a:gd name="connsiteY22" fmla="*/ 1617166 h 2337906"/>
              <a:gd name="connsiteX23" fmla="*/ 75832 w 2147066"/>
              <a:gd name="connsiteY23" fmla="*/ 1533628 h 2337906"/>
              <a:gd name="connsiteX24" fmla="*/ 74589 w 2147066"/>
              <a:gd name="connsiteY24" fmla="*/ 1527512 h 2337906"/>
              <a:gd name="connsiteX25" fmla="*/ 74480 w 2147066"/>
              <a:gd name="connsiteY25" fmla="*/ 1506675 h 2337906"/>
              <a:gd name="connsiteX26" fmla="*/ 73058 w 2147066"/>
              <a:gd name="connsiteY26" fmla="*/ 1503720 h 2337906"/>
              <a:gd name="connsiteX27" fmla="*/ 73310 w 2147066"/>
              <a:gd name="connsiteY27" fmla="*/ 1483331 h 2337906"/>
              <a:gd name="connsiteX28" fmla="*/ 71115 w 2147066"/>
              <a:gd name="connsiteY28" fmla="*/ 1461115 h 2337906"/>
              <a:gd name="connsiteX29" fmla="*/ 68130 w 2147066"/>
              <a:gd name="connsiteY29" fmla="*/ 1459597 h 2337906"/>
              <a:gd name="connsiteX30" fmla="*/ 67630 w 2147066"/>
              <a:gd name="connsiteY30" fmla="*/ 1454726 h 2337906"/>
              <a:gd name="connsiteX31" fmla="*/ 67301 w 2147066"/>
              <a:gd name="connsiteY31" fmla="*/ 1447034 h 2337906"/>
              <a:gd name="connsiteX32" fmla="*/ 69482 w 2147066"/>
              <a:gd name="connsiteY32" fmla="*/ 1429659 h 2337906"/>
              <a:gd name="connsiteX33" fmla="*/ 64400 w 2147066"/>
              <a:gd name="connsiteY33" fmla="*/ 1330500 h 2337906"/>
              <a:gd name="connsiteX34" fmla="*/ 63150 w 2147066"/>
              <a:gd name="connsiteY34" fmla="*/ 1328735 h 2337906"/>
              <a:gd name="connsiteX35" fmla="*/ 60631 w 2147066"/>
              <a:gd name="connsiteY35" fmla="*/ 1316327 h 2337906"/>
              <a:gd name="connsiteX36" fmla="*/ 59854 w 2147066"/>
              <a:gd name="connsiteY36" fmla="*/ 1306716 h 2337906"/>
              <a:gd name="connsiteX37" fmla="*/ 61940 w 2147066"/>
              <a:gd name="connsiteY37" fmla="*/ 1296502 h 2337906"/>
              <a:gd name="connsiteX38" fmla="*/ 60521 w 2147066"/>
              <a:gd name="connsiteY38" fmla="*/ 1289749 h 2337906"/>
              <a:gd name="connsiteX39" fmla="*/ 61891 w 2147066"/>
              <a:gd name="connsiteY39" fmla="*/ 1281546 h 2337906"/>
              <a:gd name="connsiteX40" fmla="*/ 3761 w 2147066"/>
              <a:gd name="connsiteY40" fmla="*/ 78300 h 233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147066" h="2337906">
                <a:moveTo>
                  <a:pt x="0" y="0"/>
                </a:moveTo>
                <a:lnTo>
                  <a:pt x="2041615" y="0"/>
                </a:lnTo>
                <a:lnTo>
                  <a:pt x="2047936" y="128662"/>
                </a:lnTo>
                <a:cubicBezTo>
                  <a:pt x="2084853" y="882861"/>
                  <a:pt x="2132806" y="1890844"/>
                  <a:pt x="2147052" y="2222281"/>
                </a:cubicBezTo>
                <a:cubicBezTo>
                  <a:pt x="2147405" y="2230234"/>
                  <a:pt x="2141120" y="2236992"/>
                  <a:pt x="2132970" y="2237422"/>
                </a:cubicBezTo>
                <a:lnTo>
                  <a:pt x="2112866" y="2238430"/>
                </a:lnTo>
                <a:cubicBezTo>
                  <a:pt x="2112866" y="2238430"/>
                  <a:pt x="2112866" y="2238430"/>
                  <a:pt x="2112865" y="2238430"/>
                </a:cubicBezTo>
                <a:lnTo>
                  <a:pt x="128955" y="2337885"/>
                </a:lnTo>
                <a:cubicBezTo>
                  <a:pt x="121901" y="2338212"/>
                  <a:pt x="116011" y="2334741"/>
                  <a:pt x="115760" y="2330107"/>
                </a:cubicBezTo>
                <a:lnTo>
                  <a:pt x="96581" y="1947526"/>
                </a:lnTo>
                <a:lnTo>
                  <a:pt x="95311" y="1922193"/>
                </a:lnTo>
                <a:lnTo>
                  <a:pt x="86730" y="1751023"/>
                </a:lnTo>
                <a:lnTo>
                  <a:pt x="85591" y="1728303"/>
                </a:lnTo>
                <a:lnTo>
                  <a:pt x="81124" y="1715804"/>
                </a:lnTo>
                <a:cubicBezTo>
                  <a:pt x="83931" y="1710545"/>
                  <a:pt x="77755" y="1707112"/>
                  <a:pt x="76084" y="1703050"/>
                </a:cubicBezTo>
                <a:lnTo>
                  <a:pt x="73564" y="1690641"/>
                </a:lnTo>
                <a:cubicBezTo>
                  <a:pt x="73306" y="1687437"/>
                  <a:pt x="73047" y="1684234"/>
                  <a:pt x="72788" y="1681030"/>
                </a:cubicBezTo>
                <a:lnTo>
                  <a:pt x="74873" y="1670817"/>
                </a:lnTo>
                <a:cubicBezTo>
                  <a:pt x="74984" y="1667988"/>
                  <a:pt x="73334" y="1667325"/>
                  <a:pt x="73454" y="1664063"/>
                </a:cubicBezTo>
                <a:lnTo>
                  <a:pt x="75595" y="1651246"/>
                </a:lnTo>
                <a:lnTo>
                  <a:pt x="77222" y="1632573"/>
                </a:lnTo>
                <a:lnTo>
                  <a:pt x="79308" y="1619669"/>
                </a:lnTo>
                <a:lnTo>
                  <a:pt x="80019" y="1617166"/>
                </a:lnTo>
                <a:lnTo>
                  <a:pt x="75832" y="1533628"/>
                </a:lnTo>
                <a:lnTo>
                  <a:pt x="74589" y="1527512"/>
                </a:lnTo>
                <a:cubicBezTo>
                  <a:pt x="74553" y="1520567"/>
                  <a:pt x="74517" y="1513621"/>
                  <a:pt x="74480" y="1506675"/>
                </a:cubicBezTo>
                <a:lnTo>
                  <a:pt x="73058" y="1503720"/>
                </a:lnTo>
                <a:lnTo>
                  <a:pt x="73310" y="1483331"/>
                </a:lnTo>
                <a:cubicBezTo>
                  <a:pt x="72793" y="1476608"/>
                  <a:pt x="72492" y="1464931"/>
                  <a:pt x="71115" y="1461115"/>
                </a:cubicBezTo>
                <a:lnTo>
                  <a:pt x="68130" y="1459597"/>
                </a:lnTo>
                <a:cubicBezTo>
                  <a:pt x="67964" y="1457974"/>
                  <a:pt x="67797" y="1456350"/>
                  <a:pt x="67630" y="1454726"/>
                </a:cubicBezTo>
                <a:cubicBezTo>
                  <a:pt x="67835" y="1454358"/>
                  <a:pt x="67297" y="1447326"/>
                  <a:pt x="67301" y="1447034"/>
                </a:cubicBezTo>
                <a:lnTo>
                  <a:pt x="69482" y="1429659"/>
                </a:lnTo>
                <a:cubicBezTo>
                  <a:pt x="67788" y="1396606"/>
                  <a:pt x="66094" y="1363553"/>
                  <a:pt x="64400" y="1330500"/>
                </a:cubicBezTo>
                <a:lnTo>
                  <a:pt x="63150" y="1328735"/>
                </a:lnTo>
                <a:lnTo>
                  <a:pt x="60631" y="1316327"/>
                </a:lnTo>
                <a:cubicBezTo>
                  <a:pt x="60372" y="1313124"/>
                  <a:pt x="60113" y="1309920"/>
                  <a:pt x="59854" y="1306716"/>
                </a:cubicBezTo>
                <a:lnTo>
                  <a:pt x="61940" y="1296502"/>
                </a:lnTo>
                <a:cubicBezTo>
                  <a:pt x="62050" y="1293674"/>
                  <a:pt x="60400" y="1293011"/>
                  <a:pt x="60521" y="1289749"/>
                </a:cubicBezTo>
                <a:lnTo>
                  <a:pt x="61891" y="1281546"/>
                </a:lnTo>
                <a:cubicBezTo>
                  <a:pt x="52865" y="1089083"/>
                  <a:pt x="25936" y="539004"/>
                  <a:pt x="3761" y="7830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54057E-64B1-31F1-D57B-BD8BAF3A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38816" r="14805" b="-3"/>
          <a:stretch/>
        </p:blipFill>
        <p:spPr>
          <a:xfrm>
            <a:off x="6925278" y="49895"/>
            <a:ext cx="2235096" cy="2433760"/>
          </a:xfrm>
          <a:custGeom>
            <a:avLst/>
            <a:gdLst/>
            <a:ahLst/>
            <a:cxnLst/>
            <a:rect l="l" t="t" r="r" b="b"/>
            <a:pathLst>
              <a:path w="2147066" h="2337906">
                <a:moveTo>
                  <a:pt x="0" y="0"/>
                </a:moveTo>
                <a:lnTo>
                  <a:pt x="2041615" y="0"/>
                </a:lnTo>
                <a:lnTo>
                  <a:pt x="2047936" y="128662"/>
                </a:lnTo>
                <a:cubicBezTo>
                  <a:pt x="2084853" y="882861"/>
                  <a:pt x="2132806" y="1890844"/>
                  <a:pt x="2147052" y="2222281"/>
                </a:cubicBezTo>
                <a:cubicBezTo>
                  <a:pt x="2147405" y="2230234"/>
                  <a:pt x="2141120" y="2236992"/>
                  <a:pt x="2132970" y="2237422"/>
                </a:cubicBezTo>
                <a:lnTo>
                  <a:pt x="2112866" y="2238430"/>
                </a:lnTo>
                <a:cubicBezTo>
                  <a:pt x="2112866" y="2238430"/>
                  <a:pt x="2112866" y="2238430"/>
                  <a:pt x="2112865" y="2238430"/>
                </a:cubicBezTo>
                <a:lnTo>
                  <a:pt x="128955" y="2337885"/>
                </a:lnTo>
                <a:cubicBezTo>
                  <a:pt x="121901" y="2338212"/>
                  <a:pt x="116011" y="2334741"/>
                  <a:pt x="115760" y="2330107"/>
                </a:cubicBezTo>
                <a:lnTo>
                  <a:pt x="96581" y="1947526"/>
                </a:lnTo>
                <a:lnTo>
                  <a:pt x="95311" y="1922193"/>
                </a:lnTo>
                <a:lnTo>
                  <a:pt x="86730" y="1751023"/>
                </a:lnTo>
                <a:lnTo>
                  <a:pt x="85591" y="1728303"/>
                </a:lnTo>
                <a:lnTo>
                  <a:pt x="81124" y="1715804"/>
                </a:lnTo>
                <a:cubicBezTo>
                  <a:pt x="83931" y="1710545"/>
                  <a:pt x="77755" y="1707112"/>
                  <a:pt x="76084" y="1703050"/>
                </a:cubicBezTo>
                <a:lnTo>
                  <a:pt x="73564" y="1690641"/>
                </a:lnTo>
                <a:cubicBezTo>
                  <a:pt x="73306" y="1687437"/>
                  <a:pt x="73047" y="1684234"/>
                  <a:pt x="72788" y="1681030"/>
                </a:cubicBezTo>
                <a:lnTo>
                  <a:pt x="74873" y="1670817"/>
                </a:lnTo>
                <a:cubicBezTo>
                  <a:pt x="74984" y="1667988"/>
                  <a:pt x="73334" y="1667325"/>
                  <a:pt x="73454" y="1664063"/>
                </a:cubicBezTo>
                <a:lnTo>
                  <a:pt x="75595" y="1651246"/>
                </a:lnTo>
                <a:lnTo>
                  <a:pt x="77222" y="1632573"/>
                </a:lnTo>
                <a:lnTo>
                  <a:pt x="79308" y="1619669"/>
                </a:lnTo>
                <a:lnTo>
                  <a:pt x="80019" y="1617166"/>
                </a:lnTo>
                <a:lnTo>
                  <a:pt x="75832" y="1533628"/>
                </a:lnTo>
                <a:lnTo>
                  <a:pt x="74589" y="1527512"/>
                </a:lnTo>
                <a:cubicBezTo>
                  <a:pt x="74553" y="1520567"/>
                  <a:pt x="74517" y="1513621"/>
                  <a:pt x="74480" y="1506675"/>
                </a:cubicBezTo>
                <a:lnTo>
                  <a:pt x="73058" y="1503720"/>
                </a:lnTo>
                <a:lnTo>
                  <a:pt x="73310" y="1483331"/>
                </a:lnTo>
                <a:cubicBezTo>
                  <a:pt x="72793" y="1476608"/>
                  <a:pt x="72492" y="1464931"/>
                  <a:pt x="71115" y="1461115"/>
                </a:cubicBezTo>
                <a:lnTo>
                  <a:pt x="68130" y="1459597"/>
                </a:lnTo>
                <a:cubicBezTo>
                  <a:pt x="67964" y="1457974"/>
                  <a:pt x="67797" y="1456350"/>
                  <a:pt x="67630" y="1454726"/>
                </a:cubicBezTo>
                <a:cubicBezTo>
                  <a:pt x="67835" y="1454358"/>
                  <a:pt x="67297" y="1447326"/>
                  <a:pt x="67301" y="1447034"/>
                </a:cubicBezTo>
                <a:lnTo>
                  <a:pt x="69482" y="1429659"/>
                </a:lnTo>
                <a:cubicBezTo>
                  <a:pt x="67788" y="1396606"/>
                  <a:pt x="66094" y="1363553"/>
                  <a:pt x="64400" y="1330500"/>
                </a:cubicBezTo>
                <a:lnTo>
                  <a:pt x="63150" y="1328735"/>
                </a:lnTo>
                <a:lnTo>
                  <a:pt x="60631" y="1316327"/>
                </a:lnTo>
                <a:cubicBezTo>
                  <a:pt x="60372" y="1313124"/>
                  <a:pt x="60113" y="1309920"/>
                  <a:pt x="59854" y="1306716"/>
                </a:cubicBezTo>
                <a:lnTo>
                  <a:pt x="61940" y="1296502"/>
                </a:lnTo>
                <a:cubicBezTo>
                  <a:pt x="62050" y="1293674"/>
                  <a:pt x="60400" y="1293011"/>
                  <a:pt x="60521" y="1289749"/>
                </a:cubicBezTo>
                <a:lnTo>
                  <a:pt x="61891" y="1281546"/>
                </a:lnTo>
                <a:cubicBezTo>
                  <a:pt x="52865" y="1089083"/>
                  <a:pt x="25936" y="539004"/>
                  <a:pt x="3761" y="78300"/>
                </a:cubicBezTo>
                <a:close/>
              </a:path>
            </a:pathLst>
          </a:custGeom>
        </p:spPr>
      </p:pic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6738E6E-8BB3-43B1-A0FC-20EFE9D9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>
            <a:off x="8319387" y="5039884"/>
            <a:ext cx="3087459" cy="1846084"/>
          </a:xfrm>
          <a:custGeom>
            <a:avLst/>
            <a:gdLst>
              <a:gd name="connsiteX0" fmla="*/ 0 w 3406336"/>
              <a:gd name="connsiteY0" fmla="*/ 2028299 h 2028299"/>
              <a:gd name="connsiteX1" fmla="*/ 0 w 3406336"/>
              <a:gd name="connsiteY1" fmla="*/ 0 h 2028299"/>
              <a:gd name="connsiteX2" fmla="*/ 3406336 w 3406336"/>
              <a:gd name="connsiteY2" fmla="*/ 59458 h 2028299"/>
              <a:gd name="connsiteX3" fmla="*/ 3406336 w 3406336"/>
              <a:gd name="connsiteY3" fmla="*/ 2028299 h 20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336" h="2028299">
                <a:moveTo>
                  <a:pt x="0" y="2028299"/>
                </a:moveTo>
                <a:lnTo>
                  <a:pt x="0" y="0"/>
                </a:lnTo>
                <a:lnTo>
                  <a:pt x="3406336" y="59458"/>
                </a:lnTo>
                <a:lnTo>
                  <a:pt x="3406336" y="20282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0D82E99D-3717-4AC4-AD26-8A7CF3A5B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1321" y="5126984"/>
            <a:ext cx="2906936" cy="1734222"/>
          </a:xfrm>
          <a:custGeom>
            <a:avLst/>
            <a:gdLst>
              <a:gd name="connsiteX0" fmla="*/ 3123734 w 3172329"/>
              <a:gd name="connsiteY0" fmla="*/ 2 h 1892550"/>
              <a:gd name="connsiteX1" fmla="*/ 3139554 w 3172329"/>
              <a:gd name="connsiteY1" fmla="*/ 14897 h 1892550"/>
              <a:gd name="connsiteX2" fmla="*/ 3139914 w 3172329"/>
              <a:gd name="connsiteY2" fmla="*/ 35494 h 1892550"/>
              <a:gd name="connsiteX3" fmla="*/ 3139914 w 3172329"/>
              <a:gd name="connsiteY3" fmla="*/ 35495 h 1892550"/>
              <a:gd name="connsiteX4" fmla="*/ 3172329 w 3172329"/>
              <a:gd name="connsiteY4" fmla="*/ 1892550 h 1892550"/>
              <a:gd name="connsiteX5" fmla="*/ 32005 w 3172329"/>
              <a:gd name="connsiteY5" fmla="*/ 1892550 h 1892550"/>
              <a:gd name="connsiteX6" fmla="*/ 2 w 3172329"/>
              <a:gd name="connsiteY6" fmla="*/ 63737 h 1892550"/>
              <a:gd name="connsiteX7" fmla="*/ 15338 w 3172329"/>
              <a:gd name="connsiteY7" fmla="*/ 48298 h 1892550"/>
              <a:gd name="connsiteX8" fmla="*/ 3123734 w 3172329"/>
              <a:gd name="connsiteY8" fmla="*/ 2 h 189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2329" h="1892550">
                <a:moveTo>
                  <a:pt x="3123734" y="2"/>
                </a:moveTo>
                <a:cubicBezTo>
                  <a:pt x="3132324" y="-101"/>
                  <a:pt x="3139386" y="6547"/>
                  <a:pt x="3139554" y="14897"/>
                </a:cubicBezTo>
                <a:lnTo>
                  <a:pt x="3139914" y="35494"/>
                </a:lnTo>
                <a:cubicBezTo>
                  <a:pt x="3139914" y="35495"/>
                  <a:pt x="3139914" y="35495"/>
                  <a:pt x="3139914" y="35495"/>
                </a:cubicBezTo>
                <a:lnTo>
                  <a:pt x="3172329" y="1892550"/>
                </a:lnTo>
                <a:lnTo>
                  <a:pt x="32005" y="1892550"/>
                </a:lnTo>
                <a:lnTo>
                  <a:pt x="2" y="63737"/>
                </a:lnTo>
                <a:cubicBezTo>
                  <a:pt x="-119" y="55369"/>
                  <a:pt x="6732" y="48469"/>
                  <a:pt x="15338" y="48298"/>
                </a:cubicBezTo>
                <a:cubicBezTo>
                  <a:pt x="535960" y="37675"/>
                  <a:pt x="2603031" y="5568"/>
                  <a:pt x="3123734" y="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FFE46-264A-B23D-2A2B-5054B6828E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3000"/>
          </a:blip>
          <a:srcRect r="-5" b="12263"/>
          <a:stretch/>
        </p:blipFill>
        <p:spPr>
          <a:xfrm>
            <a:off x="8409528" y="5127820"/>
            <a:ext cx="2906936" cy="1734222"/>
          </a:xfrm>
          <a:custGeom>
            <a:avLst/>
            <a:gdLst/>
            <a:ahLst/>
            <a:cxnLst/>
            <a:rect l="l" t="t" r="r" b="b"/>
            <a:pathLst>
              <a:path w="2906936" h="1734222">
                <a:moveTo>
                  <a:pt x="2862406" y="2"/>
                </a:moveTo>
                <a:cubicBezTo>
                  <a:pt x="2870278" y="-92"/>
                  <a:pt x="2876749" y="6000"/>
                  <a:pt x="2876903" y="13651"/>
                </a:cubicBezTo>
                <a:lnTo>
                  <a:pt x="2877233" y="32525"/>
                </a:lnTo>
                <a:cubicBezTo>
                  <a:pt x="2877233" y="32526"/>
                  <a:pt x="2877233" y="32526"/>
                  <a:pt x="2877233" y="32526"/>
                </a:cubicBezTo>
                <a:lnTo>
                  <a:pt x="2906936" y="1734222"/>
                </a:lnTo>
                <a:lnTo>
                  <a:pt x="29328" y="1734222"/>
                </a:lnTo>
                <a:lnTo>
                  <a:pt x="2" y="58405"/>
                </a:lnTo>
                <a:cubicBezTo>
                  <a:pt x="-109" y="50737"/>
                  <a:pt x="6169" y="44414"/>
                  <a:pt x="14055" y="44258"/>
                </a:cubicBezTo>
                <a:cubicBezTo>
                  <a:pt x="491122" y="34523"/>
                  <a:pt x="2385265" y="5102"/>
                  <a:pt x="2862406" y="2"/>
                </a:cubicBezTo>
                <a:close/>
              </a:path>
            </a:pathLst>
          </a:custGeom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4543">
            <a:off x="6112870" y="4175754"/>
            <a:ext cx="2979815" cy="211869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EFC26735-937E-4F83-BBC4-72CBC0C9C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54543">
            <a:off x="6646974" y="3841216"/>
            <a:ext cx="1920291" cy="2783266"/>
          </a:xfrm>
          <a:custGeom>
            <a:avLst/>
            <a:gdLst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20715 w 4133905"/>
              <a:gd name="connsiteY4" fmla="*/ 5253724 h 6008991"/>
              <a:gd name="connsiteX5" fmla="*/ 4118441 w 4133905"/>
              <a:gd name="connsiteY5" fmla="*/ 5979216 h 6008991"/>
              <a:gd name="connsiteX6" fmla="*/ 4088583 w 4133905"/>
              <a:gd name="connsiteY6" fmla="*/ 6008990 h 6008991"/>
              <a:gd name="connsiteX7" fmla="*/ 4048036 w 4133905"/>
              <a:gd name="connsiteY7" fmla="*/ 6008990 h 6008991"/>
              <a:gd name="connsiteX8" fmla="*/ 4048034 w 4133905"/>
              <a:gd name="connsiteY8" fmla="*/ 6008991 h 6008991"/>
              <a:gd name="connsiteX9" fmla="*/ 46751 w 4133905"/>
              <a:gd name="connsiteY9" fmla="*/ 6008991 h 6008991"/>
              <a:gd name="connsiteX10" fmla="*/ 20989 w 4133905"/>
              <a:gd name="connsiteY10" fmla="*/ 5991582 h 6008991"/>
              <a:gd name="connsiteX11" fmla="*/ 20989 w 4133905"/>
              <a:gd name="connsiteY11" fmla="*/ 5200472 h 6008991"/>
              <a:gd name="connsiteX12" fmla="*/ 13740 w 4133905"/>
              <a:gd name="connsiteY12" fmla="*/ 5174650 h 6008991"/>
              <a:gd name="connsiteX13" fmla="*/ 20989 w 4133905"/>
              <a:gd name="connsiteY13" fmla="*/ 5148088 h 6008991"/>
              <a:gd name="connsiteX14" fmla="*/ 20989 w 4133905"/>
              <a:gd name="connsiteY14" fmla="*/ 4794139 h 6008991"/>
              <a:gd name="connsiteX15" fmla="*/ 20989 w 4133905"/>
              <a:gd name="connsiteY15" fmla="*/ 4747157 h 6008991"/>
              <a:gd name="connsiteX16" fmla="*/ 13263 w 4133905"/>
              <a:gd name="connsiteY16" fmla="*/ 4720915 h 6008991"/>
              <a:gd name="connsiteX17" fmla="*/ 4410 w 4133905"/>
              <a:gd name="connsiteY17" fmla="*/ 4694086 h 6008991"/>
              <a:gd name="connsiteX18" fmla="*/ 592 w 4133905"/>
              <a:gd name="connsiteY18" fmla="*/ 4668231 h 6008991"/>
              <a:gd name="connsiteX19" fmla="*/ 0 w 4133905"/>
              <a:gd name="connsiteY19" fmla="*/ 4648327 h 6008991"/>
              <a:gd name="connsiteX20" fmla="*/ 5225 w 4133905"/>
              <a:gd name="connsiteY20" fmla="*/ 4627475 h 6008991"/>
              <a:gd name="connsiteX21" fmla="*/ 3051 w 4133905"/>
              <a:gd name="connsiteY21" fmla="*/ 4613399 h 6008991"/>
              <a:gd name="connsiteX22" fmla="*/ 8650 w 4133905"/>
              <a:gd name="connsiteY22" fmla="*/ 4587183 h 6008991"/>
              <a:gd name="connsiteX23" fmla="*/ 13808 w 4133905"/>
              <a:gd name="connsiteY23" fmla="*/ 4548834 h 6008991"/>
              <a:gd name="connsiteX24" fmla="*/ 19306 w 4133905"/>
              <a:gd name="connsiteY24" fmla="*/ 4522434 h 6008991"/>
              <a:gd name="connsiteX25" fmla="*/ 20989 w 4133905"/>
              <a:gd name="connsiteY25" fmla="*/ 4517345 h 6008991"/>
              <a:gd name="connsiteX26" fmla="*/ 20989 w 4133905"/>
              <a:gd name="connsiteY26" fmla="*/ 4344603 h 6008991"/>
              <a:gd name="connsiteX27" fmla="*/ 19107 w 4133905"/>
              <a:gd name="connsiteY27" fmla="*/ 4331860 h 6008991"/>
              <a:gd name="connsiteX28" fmla="*/ 20989 w 4133905"/>
              <a:gd name="connsiteY28" fmla="*/ 4288870 h 6008991"/>
              <a:gd name="connsiteX29" fmla="*/ 18426 w 4133905"/>
              <a:gd name="connsiteY29" fmla="*/ 4282627 h 6008991"/>
              <a:gd name="connsiteX30" fmla="*/ 20989 w 4133905"/>
              <a:gd name="connsiteY30" fmla="*/ 4240597 h 6008991"/>
              <a:gd name="connsiteX31" fmla="*/ 18813 w 4133905"/>
              <a:gd name="connsiteY31" fmla="*/ 4194547 h 6008991"/>
              <a:gd name="connsiteX32" fmla="*/ 12962 w 4133905"/>
              <a:gd name="connsiteY32" fmla="*/ 4191108 h 6008991"/>
              <a:gd name="connsiteX33" fmla="*/ 12447 w 4133905"/>
              <a:gd name="connsiteY33" fmla="*/ 4181009 h 6008991"/>
              <a:gd name="connsiteX34" fmla="*/ 12560 w 4133905"/>
              <a:gd name="connsiteY34" fmla="*/ 4165109 h 6008991"/>
              <a:gd name="connsiteX35" fmla="*/ 18700 w 4133905"/>
              <a:gd name="connsiteY35" fmla="*/ 4129496 h 6008991"/>
              <a:gd name="connsiteX36" fmla="*/ 18477 w 4133905"/>
              <a:gd name="connsiteY36" fmla="*/ 3924440 h 6008991"/>
              <a:gd name="connsiteX37" fmla="*/ 16141 w 4133905"/>
              <a:gd name="connsiteY37" fmla="*/ 3920672 h 6008991"/>
              <a:gd name="connsiteX38" fmla="*/ 12323 w 4133905"/>
              <a:gd name="connsiteY38" fmla="*/ 3894817 h 6008991"/>
              <a:gd name="connsiteX39" fmla="*/ 11731 w 4133905"/>
              <a:gd name="connsiteY39" fmla="*/ 3874914 h 6008991"/>
              <a:gd name="connsiteX40" fmla="*/ 16957 w 4133905"/>
              <a:gd name="connsiteY40" fmla="*/ 3854061 h 6008991"/>
              <a:gd name="connsiteX41" fmla="*/ 14783 w 4133905"/>
              <a:gd name="connsiteY41" fmla="*/ 3839985 h 6008991"/>
              <a:gd name="connsiteX42" fmla="*/ 18367 w 4133905"/>
              <a:gd name="connsiteY42" fmla="*/ 3823206 h 6008991"/>
              <a:gd name="connsiteX43" fmla="*/ 15069 w 4133905"/>
              <a:gd name="connsiteY43" fmla="*/ 793415 h 6008991"/>
              <a:gd name="connsiteX44" fmla="*/ 22173 w 4133905"/>
              <a:gd name="connsiteY44" fmla="*/ 783048 h 6008991"/>
              <a:gd name="connsiteX45" fmla="*/ 27627 w 4133905"/>
              <a:gd name="connsiteY45" fmla="*/ 779222 h 6008991"/>
              <a:gd name="connsiteX46" fmla="*/ 26800 w 4133905"/>
              <a:gd name="connsiteY46" fmla="*/ 20002 h 6008991"/>
              <a:gd name="connsiteX47" fmla="*/ 44155 w 4133905"/>
              <a:gd name="connsiteY47" fmla="*/ 2441 h 6008991"/>
              <a:gd name="connsiteX48" fmla="*/ 58493 w 4133905"/>
              <a:gd name="connsiteY48" fmla="*/ 174 h 6008991"/>
              <a:gd name="connsiteX49" fmla="*/ 870768 w 4133905"/>
              <a:gd name="connsiteY49" fmla="*/ 11 h 6008991"/>
              <a:gd name="connsiteX50" fmla="*/ 890555 w 4133905"/>
              <a:gd name="connsiteY50" fmla="*/ 10 h 6008991"/>
              <a:gd name="connsiteX51" fmla="*/ 890573 w 4133905"/>
              <a:gd name="connsiteY51" fmla="*/ 1 h 6008991"/>
              <a:gd name="connsiteX52" fmla="*/ 4100315 w 4133905"/>
              <a:gd name="connsiteY52" fmla="*/ 0 h 6008991"/>
              <a:gd name="connsiteX53" fmla="*/ 4130173 w 4133905"/>
              <a:gd name="connsiteY53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18441 w 4133905"/>
              <a:gd name="connsiteY4" fmla="*/ 5979216 h 6008991"/>
              <a:gd name="connsiteX5" fmla="*/ 4088583 w 4133905"/>
              <a:gd name="connsiteY5" fmla="*/ 6008990 h 6008991"/>
              <a:gd name="connsiteX6" fmla="*/ 4048036 w 4133905"/>
              <a:gd name="connsiteY6" fmla="*/ 6008990 h 6008991"/>
              <a:gd name="connsiteX7" fmla="*/ 4048034 w 4133905"/>
              <a:gd name="connsiteY7" fmla="*/ 6008991 h 6008991"/>
              <a:gd name="connsiteX8" fmla="*/ 46751 w 4133905"/>
              <a:gd name="connsiteY8" fmla="*/ 6008991 h 6008991"/>
              <a:gd name="connsiteX9" fmla="*/ 20989 w 4133905"/>
              <a:gd name="connsiteY9" fmla="*/ 5991582 h 6008991"/>
              <a:gd name="connsiteX10" fmla="*/ 20989 w 4133905"/>
              <a:gd name="connsiteY10" fmla="*/ 5200472 h 6008991"/>
              <a:gd name="connsiteX11" fmla="*/ 13740 w 4133905"/>
              <a:gd name="connsiteY11" fmla="*/ 5174650 h 6008991"/>
              <a:gd name="connsiteX12" fmla="*/ 20989 w 4133905"/>
              <a:gd name="connsiteY12" fmla="*/ 5148088 h 6008991"/>
              <a:gd name="connsiteX13" fmla="*/ 20989 w 4133905"/>
              <a:gd name="connsiteY13" fmla="*/ 4794139 h 6008991"/>
              <a:gd name="connsiteX14" fmla="*/ 20989 w 4133905"/>
              <a:gd name="connsiteY14" fmla="*/ 4747157 h 6008991"/>
              <a:gd name="connsiteX15" fmla="*/ 13263 w 4133905"/>
              <a:gd name="connsiteY15" fmla="*/ 4720915 h 6008991"/>
              <a:gd name="connsiteX16" fmla="*/ 4410 w 4133905"/>
              <a:gd name="connsiteY16" fmla="*/ 4694086 h 6008991"/>
              <a:gd name="connsiteX17" fmla="*/ 592 w 4133905"/>
              <a:gd name="connsiteY17" fmla="*/ 4668231 h 6008991"/>
              <a:gd name="connsiteX18" fmla="*/ 0 w 4133905"/>
              <a:gd name="connsiteY18" fmla="*/ 4648327 h 6008991"/>
              <a:gd name="connsiteX19" fmla="*/ 5225 w 4133905"/>
              <a:gd name="connsiteY19" fmla="*/ 4627475 h 6008991"/>
              <a:gd name="connsiteX20" fmla="*/ 3051 w 4133905"/>
              <a:gd name="connsiteY20" fmla="*/ 4613399 h 6008991"/>
              <a:gd name="connsiteX21" fmla="*/ 8650 w 4133905"/>
              <a:gd name="connsiteY21" fmla="*/ 4587183 h 6008991"/>
              <a:gd name="connsiteX22" fmla="*/ 13808 w 4133905"/>
              <a:gd name="connsiteY22" fmla="*/ 4548834 h 6008991"/>
              <a:gd name="connsiteX23" fmla="*/ 19306 w 4133905"/>
              <a:gd name="connsiteY23" fmla="*/ 4522434 h 6008991"/>
              <a:gd name="connsiteX24" fmla="*/ 20989 w 4133905"/>
              <a:gd name="connsiteY24" fmla="*/ 4517345 h 6008991"/>
              <a:gd name="connsiteX25" fmla="*/ 20989 w 4133905"/>
              <a:gd name="connsiteY25" fmla="*/ 4344603 h 6008991"/>
              <a:gd name="connsiteX26" fmla="*/ 19107 w 4133905"/>
              <a:gd name="connsiteY26" fmla="*/ 4331860 h 6008991"/>
              <a:gd name="connsiteX27" fmla="*/ 20989 w 4133905"/>
              <a:gd name="connsiteY27" fmla="*/ 4288870 h 6008991"/>
              <a:gd name="connsiteX28" fmla="*/ 18426 w 4133905"/>
              <a:gd name="connsiteY28" fmla="*/ 4282627 h 6008991"/>
              <a:gd name="connsiteX29" fmla="*/ 20989 w 4133905"/>
              <a:gd name="connsiteY29" fmla="*/ 4240597 h 6008991"/>
              <a:gd name="connsiteX30" fmla="*/ 18813 w 4133905"/>
              <a:gd name="connsiteY30" fmla="*/ 4194547 h 6008991"/>
              <a:gd name="connsiteX31" fmla="*/ 12962 w 4133905"/>
              <a:gd name="connsiteY31" fmla="*/ 4191108 h 6008991"/>
              <a:gd name="connsiteX32" fmla="*/ 12447 w 4133905"/>
              <a:gd name="connsiteY32" fmla="*/ 4181009 h 6008991"/>
              <a:gd name="connsiteX33" fmla="*/ 12560 w 4133905"/>
              <a:gd name="connsiteY33" fmla="*/ 4165109 h 6008991"/>
              <a:gd name="connsiteX34" fmla="*/ 18700 w 4133905"/>
              <a:gd name="connsiteY34" fmla="*/ 4129496 h 6008991"/>
              <a:gd name="connsiteX35" fmla="*/ 18477 w 4133905"/>
              <a:gd name="connsiteY35" fmla="*/ 3924440 h 6008991"/>
              <a:gd name="connsiteX36" fmla="*/ 16141 w 4133905"/>
              <a:gd name="connsiteY36" fmla="*/ 3920672 h 6008991"/>
              <a:gd name="connsiteX37" fmla="*/ 12323 w 4133905"/>
              <a:gd name="connsiteY37" fmla="*/ 3894817 h 6008991"/>
              <a:gd name="connsiteX38" fmla="*/ 11731 w 4133905"/>
              <a:gd name="connsiteY38" fmla="*/ 3874914 h 6008991"/>
              <a:gd name="connsiteX39" fmla="*/ 16957 w 4133905"/>
              <a:gd name="connsiteY39" fmla="*/ 3854061 h 6008991"/>
              <a:gd name="connsiteX40" fmla="*/ 14783 w 4133905"/>
              <a:gd name="connsiteY40" fmla="*/ 3839985 h 6008991"/>
              <a:gd name="connsiteX41" fmla="*/ 18367 w 4133905"/>
              <a:gd name="connsiteY41" fmla="*/ 3823206 h 6008991"/>
              <a:gd name="connsiteX42" fmla="*/ 15069 w 4133905"/>
              <a:gd name="connsiteY42" fmla="*/ 793415 h 6008991"/>
              <a:gd name="connsiteX43" fmla="*/ 22173 w 4133905"/>
              <a:gd name="connsiteY43" fmla="*/ 783048 h 6008991"/>
              <a:gd name="connsiteX44" fmla="*/ 27627 w 4133905"/>
              <a:gd name="connsiteY44" fmla="*/ 779222 h 6008991"/>
              <a:gd name="connsiteX45" fmla="*/ 26800 w 4133905"/>
              <a:gd name="connsiteY45" fmla="*/ 20002 h 6008991"/>
              <a:gd name="connsiteX46" fmla="*/ 44155 w 4133905"/>
              <a:gd name="connsiteY46" fmla="*/ 2441 h 6008991"/>
              <a:gd name="connsiteX47" fmla="*/ 58493 w 4133905"/>
              <a:gd name="connsiteY47" fmla="*/ 174 h 6008991"/>
              <a:gd name="connsiteX48" fmla="*/ 870768 w 4133905"/>
              <a:gd name="connsiteY48" fmla="*/ 11 h 6008991"/>
              <a:gd name="connsiteX49" fmla="*/ 890555 w 4133905"/>
              <a:gd name="connsiteY49" fmla="*/ 10 h 6008991"/>
              <a:gd name="connsiteX50" fmla="*/ 890573 w 4133905"/>
              <a:gd name="connsiteY50" fmla="*/ 1 h 6008991"/>
              <a:gd name="connsiteX51" fmla="*/ 4100315 w 4133905"/>
              <a:gd name="connsiteY51" fmla="*/ 0 h 6008991"/>
              <a:gd name="connsiteX52" fmla="*/ 4130173 w 4133905"/>
              <a:gd name="connsiteY52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18441 w 4133905"/>
              <a:gd name="connsiteY3" fmla="*/ 5979216 h 6008991"/>
              <a:gd name="connsiteX4" fmla="*/ 4088583 w 4133905"/>
              <a:gd name="connsiteY4" fmla="*/ 6008990 h 6008991"/>
              <a:gd name="connsiteX5" fmla="*/ 4048036 w 4133905"/>
              <a:gd name="connsiteY5" fmla="*/ 6008990 h 6008991"/>
              <a:gd name="connsiteX6" fmla="*/ 4048034 w 4133905"/>
              <a:gd name="connsiteY6" fmla="*/ 6008991 h 6008991"/>
              <a:gd name="connsiteX7" fmla="*/ 46751 w 4133905"/>
              <a:gd name="connsiteY7" fmla="*/ 6008991 h 6008991"/>
              <a:gd name="connsiteX8" fmla="*/ 20989 w 4133905"/>
              <a:gd name="connsiteY8" fmla="*/ 5991582 h 6008991"/>
              <a:gd name="connsiteX9" fmla="*/ 20989 w 4133905"/>
              <a:gd name="connsiteY9" fmla="*/ 5200472 h 6008991"/>
              <a:gd name="connsiteX10" fmla="*/ 13740 w 4133905"/>
              <a:gd name="connsiteY10" fmla="*/ 5174650 h 6008991"/>
              <a:gd name="connsiteX11" fmla="*/ 20989 w 4133905"/>
              <a:gd name="connsiteY11" fmla="*/ 5148088 h 6008991"/>
              <a:gd name="connsiteX12" fmla="*/ 20989 w 4133905"/>
              <a:gd name="connsiteY12" fmla="*/ 4794139 h 6008991"/>
              <a:gd name="connsiteX13" fmla="*/ 20989 w 4133905"/>
              <a:gd name="connsiteY13" fmla="*/ 4747157 h 6008991"/>
              <a:gd name="connsiteX14" fmla="*/ 13263 w 4133905"/>
              <a:gd name="connsiteY14" fmla="*/ 4720915 h 6008991"/>
              <a:gd name="connsiteX15" fmla="*/ 4410 w 4133905"/>
              <a:gd name="connsiteY15" fmla="*/ 4694086 h 6008991"/>
              <a:gd name="connsiteX16" fmla="*/ 592 w 4133905"/>
              <a:gd name="connsiteY16" fmla="*/ 4668231 h 6008991"/>
              <a:gd name="connsiteX17" fmla="*/ 0 w 4133905"/>
              <a:gd name="connsiteY17" fmla="*/ 4648327 h 6008991"/>
              <a:gd name="connsiteX18" fmla="*/ 5225 w 4133905"/>
              <a:gd name="connsiteY18" fmla="*/ 4627475 h 6008991"/>
              <a:gd name="connsiteX19" fmla="*/ 3051 w 4133905"/>
              <a:gd name="connsiteY19" fmla="*/ 4613399 h 6008991"/>
              <a:gd name="connsiteX20" fmla="*/ 8650 w 4133905"/>
              <a:gd name="connsiteY20" fmla="*/ 4587183 h 6008991"/>
              <a:gd name="connsiteX21" fmla="*/ 13808 w 4133905"/>
              <a:gd name="connsiteY21" fmla="*/ 4548834 h 6008991"/>
              <a:gd name="connsiteX22" fmla="*/ 19306 w 4133905"/>
              <a:gd name="connsiteY22" fmla="*/ 4522434 h 6008991"/>
              <a:gd name="connsiteX23" fmla="*/ 20989 w 4133905"/>
              <a:gd name="connsiteY23" fmla="*/ 4517345 h 6008991"/>
              <a:gd name="connsiteX24" fmla="*/ 20989 w 4133905"/>
              <a:gd name="connsiteY24" fmla="*/ 4344603 h 6008991"/>
              <a:gd name="connsiteX25" fmla="*/ 19107 w 4133905"/>
              <a:gd name="connsiteY25" fmla="*/ 4331860 h 6008991"/>
              <a:gd name="connsiteX26" fmla="*/ 20989 w 4133905"/>
              <a:gd name="connsiteY26" fmla="*/ 4288870 h 6008991"/>
              <a:gd name="connsiteX27" fmla="*/ 18426 w 4133905"/>
              <a:gd name="connsiteY27" fmla="*/ 4282627 h 6008991"/>
              <a:gd name="connsiteX28" fmla="*/ 20989 w 4133905"/>
              <a:gd name="connsiteY28" fmla="*/ 4240597 h 6008991"/>
              <a:gd name="connsiteX29" fmla="*/ 18813 w 4133905"/>
              <a:gd name="connsiteY29" fmla="*/ 4194547 h 6008991"/>
              <a:gd name="connsiteX30" fmla="*/ 12962 w 4133905"/>
              <a:gd name="connsiteY30" fmla="*/ 4191108 h 6008991"/>
              <a:gd name="connsiteX31" fmla="*/ 12447 w 4133905"/>
              <a:gd name="connsiteY31" fmla="*/ 4181009 h 6008991"/>
              <a:gd name="connsiteX32" fmla="*/ 12560 w 4133905"/>
              <a:gd name="connsiteY32" fmla="*/ 4165109 h 6008991"/>
              <a:gd name="connsiteX33" fmla="*/ 18700 w 4133905"/>
              <a:gd name="connsiteY33" fmla="*/ 4129496 h 6008991"/>
              <a:gd name="connsiteX34" fmla="*/ 18477 w 4133905"/>
              <a:gd name="connsiteY34" fmla="*/ 3924440 h 6008991"/>
              <a:gd name="connsiteX35" fmla="*/ 16141 w 4133905"/>
              <a:gd name="connsiteY35" fmla="*/ 3920672 h 6008991"/>
              <a:gd name="connsiteX36" fmla="*/ 12323 w 4133905"/>
              <a:gd name="connsiteY36" fmla="*/ 3894817 h 6008991"/>
              <a:gd name="connsiteX37" fmla="*/ 11731 w 4133905"/>
              <a:gd name="connsiteY37" fmla="*/ 3874914 h 6008991"/>
              <a:gd name="connsiteX38" fmla="*/ 16957 w 4133905"/>
              <a:gd name="connsiteY38" fmla="*/ 3854061 h 6008991"/>
              <a:gd name="connsiteX39" fmla="*/ 14783 w 4133905"/>
              <a:gd name="connsiteY39" fmla="*/ 3839985 h 6008991"/>
              <a:gd name="connsiteX40" fmla="*/ 18367 w 4133905"/>
              <a:gd name="connsiteY40" fmla="*/ 3823206 h 6008991"/>
              <a:gd name="connsiteX41" fmla="*/ 15069 w 4133905"/>
              <a:gd name="connsiteY41" fmla="*/ 793415 h 6008991"/>
              <a:gd name="connsiteX42" fmla="*/ 22173 w 4133905"/>
              <a:gd name="connsiteY42" fmla="*/ 783048 h 6008991"/>
              <a:gd name="connsiteX43" fmla="*/ 27627 w 4133905"/>
              <a:gd name="connsiteY43" fmla="*/ 779222 h 6008991"/>
              <a:gd name="connsiteX44" fmla="*/ 26800 w 4133905"/>
              <a:gd name="connsiteY44" fmla="*/ 20002 h 6008991"/>
              <a:gd name="connsiteX45" fmla="*/ 44155 w 4133905"/>
              <a:gd name="connsiteY45" fmla="*/ 2441 h 6008991"/>
              <a:gd name="connsiteX46" fmla="*/ 58493 w 4133905"/>
              <a:gd name="connsiteY46" fmla="*/ 174 h 6008991"/>
              <a:gd name="connsiteX47" fmla="*/ 870768 w 4133905"/>
              <a:gd name="connsiteY47" fmla="*/ 11 h 6008991"/>
              <a:gd name="connsiteX48" fmla="*/ 890555 w 4133905"/>
              <a:gd name="connsiteY48" fmla="*/ 10 h 6008991"/>
              <a:gd name="connsiteX49" fmla="*/ 890573 w 4133905"/>
              <a:gd name="connsiteY49" fmla="*/ 1 h 6008991"/>
              <a:gd name="connsiteX50" fmla="*/ 4100315 w 4133905"/>
              <a:gd name="connsiteY50" fmla="*/ 0 h 6008991"/>
              <a:gd name="connsiteX51" fmla="*/ 4130173 w 4133905"/>
              <a:gd name="connsiteY51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18441 w 4133905"/>
              <a:gd name="connsiteY2" fmla="*/ 5979216 h 6008991"/>
              <a:gd name="connsiteX3" fmla="*/ 4088583 w 4133905"/>
              <a:gd name="connsiteY3" fmla="*/ 6008990 h 6008991"/>
              <a:gd name="connsiteX4" fmla="*/ 4048036 w 4133905"/>
              <a:gd name="connsiteY4" fmla="*/ 6008990 h 6008991"/>
              <a:gd name="connsiteX5" fmla="*/ 4048034 w 4133905"/>
              <a:gd name="connsiteY5" fmla="*/ 6008991 h 6008991"/>
              <a:gd name="connsiteX6" fmla="*/ 46751 w 4133905"/>
              <a:gd name="connsiteY6" fmla="*/ 6008991 h 6008991"/>
              <a:gd name="connsiteX7" fmla="*/ 20989 w 4133905"/>
              <a:gd name="connsiteY7" fmla="*/ 5991582 h 6008991"/>
              <a:gd name="connsiteX8" fmla="*/ 20989 w 4133905"/>
              <a:gd name="connsiteY8" fmla="*/ 5200472 h 6008991"/>
              <a:gd name="connsiteX9" fmla="*/ 13740 w 4133905"/>
              <a:gd name="connsiteY9" fmla="*/ 5174650 h 6008991"/>
              <a:gd name="connsiteX10" fmla="*/ 20989 w 4133905"/>
              <a:gd name="connsiteY10" fmla="*/ 5148088 h 6008991"/>
              <a:gd name="connsiteX11" fmla="*/ 20989 w 4133905"/>
              <a:gd name="connsiteY11" fmla="*/ 4794139 h 6008991"/>
              <a:gd name="connsiteX12" fmla="*/ 20989 w 4133905"/>
              <a:gd name="connsiteY12" fmla="*/ 4747157 h 6008991"/>
              <a:gd name="connsiteX13" fmla="*/ 13263 w 4133905"/>
              <a:gd name="connsiteY13" fmla="*/ 4720915 h 6008991"/>
              <a:gd name="connsiteX14" fmla="*/ 4410 w 4133905"/>
              <a:gd name="connsiteY14" fmla="*/ 4694086 h 6008991"/>
              <a:gd name="connsiteX15" fmla="*/ 592 w 4133905"/>
              <a:gd name="connsiteY15" fmla="*/ 4668231 h 6008991"/>
              <a:gd name="connsiteX16" fmla="*/ 0 w 4133905"/>
              <a:gd name="connsiteY16" fmla="*/ 4648327 h 6008991"/>
              <a:gd name="connsiteX17" fmla="*/ 5225 w 4133905"/>
              <a:gd name="connsiteY17" fmla="*/ 4627475 h 6008991"/>
              <a:gd name="connsiteX18" fmla="*/ 3051 w 4133905"/>
              <a:gd name="connsiteY18" fmla="*/ 4613399 h 6008991"/>
              <a:gd name="connsiteX19" fmla="*/ 8650 w 4133905"/>
              <a:gd name="connsiteY19" fmla="*/ 4587183 h 6008991"/>
              <a:gd name="connsiteX20" fmla="*/ 13808 w 4133905"/>
              <a:gd name="connsiteY20" fmla="*/ 4548834 h 6008991"/>
              <a:gd name="connsiteX21" fmla="*/ 19306 w 4133905"/>
              <a:gd name="connsiteY21" fmla="*/ 4522434 h 6008991"/>
              <a:gd name="connsiteX22" fmla="*/ 20989 w 4133905"/>
              <a:gd name="connsiteY22" fmla="*/ 4517345 h 6008991"/>
              <a:gd name="connsiteX23" fmla="*/ 20989 w 4133905"/>
              <a:gd name="connsiteY23" fmla="*/ 4344603 h 6008991"/>
              <a:gd name="connsiteX24" fmla="*/ 19107 w 4133905"/>
              <a:gd name="connsiteY24" fmla="*/ 4331860 h 6008991"/>
              <a:gd name="connsiteX25" fmla="*/ 20989 w 4133905"/>
              <a:gd name="connsiteY25" fmla="*/ 4288870 h 6008991"/>
              <a:gd name="connsiteX26" fmla="*/ 18426 w 4133905"/>
              <a:gd name="connsiteY26" fmla="*/ 4282627 h 6008991"/>
              <a:gd name="connsiteX27" fmla="*/ 20989 w 4133905"/>
              <a:gd name="connsiteY27" fmla="*/ 4240597 h 6008991"/>
              <a:gd name="connsiteX28" fmla="*/ 18813 w 4133905"/>
              <a:gd name="connsiteY28" fmla="*/ 4194547 h 6008991"/>
              <a:gd name="connsiteX29" fmla="*/ 12962 w 4133905"/>
              <a:gd name="connsiteY29" fmla="*/ 4191108 h 6008991"/>
              <a:gd name="connsiteX30" fmla="*/ 12447 w 4133905"/>
              <a:gd name="connsiteY30" fmla="*/ 4181009 h 6008991"/>
              <a:gd name="connsiteX31" fmla="*/ 12560 w 4133905"/>
              <a:gd name="connsiteY31" fmla="*/ 4165109 h 6008991"/>
              <a:gd name="connsiteX32" fmla="*/ 18700 w 4133905"/>
              <a:gd name="connsiteY32" fmla="*/ 4129496 h 6008991"/>
              <a:gd name="connsiteX33" fmla="*/ 18477 w 4133905"/>
              <a:gd name="connsiteY33" fmla="*/ 3924440 h 6008991"/>
              <a:gd name="connsiteX34" fmla="*/ 16141 w 4133905"/>
              <a:gd name="connsiteY34" fmla="*/ 3920672 h 6008991"/>
              <a:gd name="connsiteX35" fmla="*/ 12323 w 4133905"/>
              <a:gd name="connsiteY35" fmla="*/ 3894817 h 6008991"/>
              <a:gd name="connsiteX36" fmla="*/ 11731 w 4133905"/>
              <a:gd name="connsiteY36" fmla="*/ 3874914 h 6008991"/>
              <a:gd name="connsiteX37" fmla="*/ 16957 w 4133905"/>
              <a:gd name="connsiteY37" fmla="*/ 3854061 h 6008991"/>
              <a:gd name="connsiteX38" fmla="*/ 14783 w 4133905"/>
              <a:gd name="connsiteY38" fmla="*/ 3839985 h 6008991"/>
              <a:gd name="connsiteX39" fmla="*/ 18367 w 4133905"/>
              <a:gd name="connsiteY39" fmla="*/ 3823206 h 6008991"/>
              <a:gd name="connsiteX40" fmla="*/ 15069 w 4133905"/>
              <a:gd name="connsiteY40" fmla="*/ 793415 h 6008991"/>
              <a:gd name="connsiteX41" fmla="*/ 22173 w 4133905"/>
              <a:gd name="connsiteY41" fmla="*/ 783048 h 6008991"/>
              <a:gd name="connsiteX42" fmla="*/ 27627 w 4133905"/>
              <a:gd name="connsiteY42" fmla="*/ 779222 h 6008991"/>
              <a:gd name="connsiteX43" fmla="*/ 26800 w 4133905"/>
              <a:gd name="connsiteY43" fmla="*/ 20002 h 6008991"/>
              <a:gd name="connsiteX44" fmla="*/ 44155 w 4133905"/>
              <a:gd name="connsiteY44" fmla="*/ 2441 h 6008991"/>
              <a:gd name="connsiteX45" fmla="*/ 58493 w 4133905"/>
              <a:gd name="connsiteY45" fmla="*/ 174 h 6008991"/>
              <a:gd name="connsiteX46" fmla="*/ 870768 w 4133905"/>
              <a:gd name="connsiteY46" fmla="*/ 11 h 6008991"/>
              <a:gd name="connsiteX47" fmla="*/ 890555 w 4133905"/>
              <a:gd name="connsiteY47" fmla="*/ 10 h 6008991"/>
              <a:gd name="connsiteX48" fmla="*/ 890573 w 4133905"/>
              <a:gd name="connsiteY48" fmla="*/ 1 h 6008991"/>
              <a:gd name="connsiteX49" fmla="*/ 4100315 w 4133905"/>
              <a:gd name="connsiteY49" fmla="*/ 0 h 6008991"/>
              <a:gd name="connsiteX50" fmla="*/ 4130173 w 4133905"/>
              <a:gd name="connsiteY50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7627 w 4130840"/>
              <a:gd name="connsiteY41" fmla="*/ 779222 h 6008991"/>
              <a:gd name="connsiteX42" fmla="*/ 26800 w 4130840"/>
              <a:gd name="connsiteY42" fmla="*/ 20002 h 6008991"/>
              <a:gd name="connsiteX43" fmla="*/ 44155 w 4130840"/>
              <a:gd name="connsiteY43" fmla="*/ 2441 h 6008991"/>
              <a:gd name="connsiteX44" fmla="*/ 58493 w 4130840"/>
              <a:gd name="connsiteY44" fmla="*/ 174 h 6008991"/>
              <a:gd name="connsiteX45" fmla="*/ 870768 w 4130840"/>
              <a:gd name="connsiteY45" fmla="*/ 11 h 6008991"/>
              <a:gd name="connsiteX46" fmla="*/ 890555 w 4130840"/>
              <a:gd name="connsiteY46" fmla="*/ 10 h 6008991"/>
              <a:gd name="connsiteX47" fmla="*/ 890573 w 4130840"/>
              <a:gd name="connsiteY47" fmla="*/ 1 h 6008991"/>
              <a:gd name="connsiteX48" fmla="*/ 4100315 w 4130840"/>
              <a:gd name="connsiteY48" fmla="*/ 0 h 6008991"/>
              <a:gd name="connsiteX49" fmla="*/ 4130173 w 4130840"/>
              <a:gd name="connsiteY49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890573 w 4130840"/>
              <a:gd name="connsiteY46" fmla="*/ 1 h 6008991"/>
              <a:gd name="connsiteX47" fmla="*/ 4100315 w 4130840"/>
              <a:gd name="connsiteY47" fmla="*/ 0 h 6008991"/>
              <a:gd name="connsiteX48" fmla="*/ 4130173 w 4130840"/>
              <a:gd name="connsiteY48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4100315 w 4130840"/>
              <a:gd name="connsiteY46" fmla="*/ 0 h 6008991"/>
              <a:gd name="connsiteX47" fmla="*/ 4130173 w 4130840"/>
              <a:gd name="connsiteY47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4100315 w 4130840"/>
              <a:gd name="connsiteY45" fmla="*/ 0 h 6008991"/>
              <a:gd name="connsiteX46" fmla="*/ 4130173 w 4130840"/>
              <a:gd name="connsiteY46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4100315 w 4130840"/>
              <a:gd name="connsiteY44" fmla="*/ 0 h 6008991"/>
              <a:gd name="connsiteX45" fmla="*/ 4130173 w 4130840"/>
              <a:gd name="connsiteY45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6800 w 4130840"/>
              <a:gd name="connsiteY40" fmla="*/ 20002 h 6008991"/>
              <a:gd name="connsiteX41" fmla="*/ 44155 w 4130840"/>
              <a:gd name="connsiteY41" fmla="*/ 2441 h 6008991"/>
              <a:gd name="connsiteX42" fmla="*/ 58493 w 4130840"/>
              <a:gd name="connsiteY42" fmla="*/ 174 h 6008991"/>
              <a:gd name="connsiteX43" fmla="*/ 4100315 w 4130840"/>
              <a:gd name="connsiteY43" fmla="*/ 0 h 6008991"/>
              <a:gd name="connsiteX44" fmla="*/ 4130173 w 4130840"/>
              <a:gd name="connsiteY44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26800 w 4130840"/>
              <a:gd name="connsiteY39" fmla="*/ 20002 h 6008991"/>
              <a:gd name="connsiteX40" fmla="*/ 44155 w 4130840"/>
              <a:gd name="connsiteY40" fmla="*/ 2441 h 6008991"/>
              <a:gd name="connsiteX41" fmla="*/ 58493 w 4130840"/>
              <a:gd name="connsiteY41" fmla="*/ 174 h 6008991"/>
              <a:gd name="connsiteX42" fmla="*/ 4100315 w 4130840"/>
              <a:gd name="connsiteY42" fmla="*/ 0 h 6008991"/>
              <a:gd name="connsiteX43" fmla="*/ 4130173 w 4130840"/>
              <a:gd name="connsiteY43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20989 w 4130840"/>
              <a:gd name="connsiteY8" fmla="*/ 5148088 h 6008991"/>
              <a:gd name="connsiteX9" fmla="*/ 20989 w 4130840"/>
              <a:gd name="connsiteY9" fmla="*/ 4794139 h 6008991"/>
              <a:gd name="connsiteX10" fmla="*/ 20989 w 4130840"/>
              <a:gd name="connsiteY10" fmla="*/ 4747157 h 6008991"/>
              <a:gd name="connsiteX11" fmla="*/ 13263 w 4130840"/>
              <a:gd name="connsiteY11" fmla="*/ 4720915 h 6008991"/>
              <a:gd name="connsiteX12" fmla="*/ 4410 w 4130840"/>
              <a:gd name="connsiteY12" fmla="*/ 4694086 h 6008991"/>
              <a:gd name="connsiteX13" fmla="*/ 592 w 4130840"/>
              <a:gd name="connsiteY13" fmla="*/ 4668231 h 6008991"/>
              <a:gd name="connsiteX14" fmla="*/ 0 w 4130840"/>
              <a:gd name="connsiteY14" fmla="*/ 4648327 h 6008991"/>
              <a:gd name="connsiteX15" fmla="*/ 5225 w 4130840"/>
              <a:gd name="connsiteY15" fmla="*/ 4627475 h 6008991"/>
              <a:gd name="connsiteX16" fmla="*/ 3051 w 4130840"/>
              <a:gd name="connsiteY16" fmla="*/ 4613399 h 6008991"/>
              <a:gd name="connsiteX17" fmla="*/ 8650 w 4130840"/>
              <a:gd name="connsiteY17" fmla="*/ 4587183 h 6008991"/>
              <a:gd name="connsiteX18" fmla="*/ 13808 w 4130840"/>
              <a:gd name="connsiteY18" fmla="*/ 4548834 h 6008991"/>
              <a:gd name="connsiteX19" fmla="*/ 19306 w 4130840"/>
              <a:gd name="connsiteY19" fmla="*/ 4522434 h 6008991"/>
              <a:gd name="connsiteX20" fmla="*/ 20989 w 4130840"/>
              <a:gd name="connsiteY20" fmla="*/ 4517345 h 6008991"/>
              <a:gd name="connsiteX21" fmla="*/ 20989 w 4130840"/>
              <a:gd name="connsiteY21" fmla="*/ 4344603 h 6008991"/>
              <a:gd name="connsiteX22" fmla="*/ 19107 w 4130840"/>
              <a:gd name="connsiteY22" fmla="*/ 4331860 h 6008991"/>
              <a:gd name="connsiteX23" fmla="*/ 20989 w 4130840"/>
              <a:gd name="connsiteY23" fmla="*/ 4288870 h 6008991"/>
              <a:gd name="connsiteX24" fmla="*/ 18426 w 4130840"/>
              <a:gd name="connsiteY24" fmla="*/ 4282627 h 6008991"/>
              <a:gd name="connsiteX25" fmla="*/ 20989 w 4130840"/>
              <a:gd name="connsiteY25" fmla="*/ 4240597 h 6008991"/>
              <a:gd name="connsiteX26" fmla="*/ 18813 w 4130840"/>
              <a:gd name="connsiteY26" fmla="*/ 4194547 h 6008991"/>
              <a:gd name="connsiteX27" fmla="*/ 12962 w 4130840"/>
              <a:gd name="connsiteY27" fmla="*/ 4191108 h 6008991"/>
              <a:gd name="connsiteX28" fmla="*/ 12447 w 4130840"/>
              <a:gd name="connsiteY28" fmla="*/ 4181009 h 6008991"/>
              <a:gd name="connsiteX29" fmla="*/ 12560 w 4130840"/>
              <a:gd name="connsiteY29" fmla="*/ 4165109 h 6008991"/>
              <a:gd name="connsiteX30" fmla="*/ 18700 w 4130840"/>
              <a:gd name="connsiteY30" fmla="*/ 4129496 h 6008991"/>
              <a:gd name="connsiteX31" fmla="*/ 18477 w 4130840"/>
              <a:gd name="connsiteY31" fmla="*/ 3924440 h 6008991"/>
              <a:gd name="connsiteX32" fmla="*/ 16141 w 4130840"/>
              <a:gd name="connsiteY32" fmla="*/ 3920672 h 6008991"/>
              <a:gd name="connsiteX33" fmla="*/ 12323 w 4130840"/>
              <a:gd name="connsiteY33" fmla="*/ 3894817 h 6008991"/>
              <a:gd name="connsiteX34" fmla="*/ 11731 w 4130840"/>
              <a:gd name="connsiteY34" fmla="*/ 3874914 h 6008991"/>
              <a:gd name="connsiteX35" fmla="*/ 16957 w 4130840"/>
              <a:gd name="connsiteY35" fmla="*/ 3854061 h 6008991"/>
              <a:gd name="connsiteX36" fmla="*/ 14783 w 4130840"/>
              <a:gd name="connsiteY36" fmla="*/ 3839985 h 6008991"/>
              <a:gd name="connsiteX37" fmla="*/ 18367 w 4130840"/>
              <a:gd name="connsiteY37" fmla="*/ 3823206 h 6008991"/>
              <a:gd name="connsiteX38" fmla="*/ 26800 w 4130840"/>
              <a:gd name="connsiteY38" fmla="*/ 20002 h 6008991"/>
              <a:gd name="connsiteX39" fmla="*/ 44155 w 4130840"/>
              <a:gd name="connsiteY39" fmla="*/ 2441 h 6008991"/>
              <a:gd name="connsiteX40" fmla="*/ 58493 w 4130840"/>
              <a:gd name="connsiteY40" fmla="*/ 174 h 6008991"/>
              <a:gd name="connsiteX41" fmla="*/ 4100315 w 4130840"/>
              <a:gd name="connsiteY41" fmla="*/ 0 h 6008991"/>
              <a:gd name="connsiteX42" fmla="*/ 4130173 w 4130840"/>
              <a:gd name="connsiteY42" fmla="*/ 29860 h 60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130840" h="6008991">
                <a:moveTo>
                  <a:pt x="4130173" y="29860"/>
                </a:moveTo>
                <a:cubicBezTo>
                  <a:pt x="4133194" y="1026396"/>
                  <a:pt x="4125373" y="4982694"/>
                  <a:pt x="4118441" y="5979216"/>
                </a:cubicBezTo>
                <a:cubicBezTo>
                  <a:pt x="4118348" y="5995656"/>
                  <a:pt x="4105022" y="6008947"/>
                  <a:pt x="4088583" y="6008990"/>
                </a:cubicBezTo>
                <a:lnTo>
                  <a:pt x="4048036" y="6008990"/>
                </a:lnTo>
                <a:cubicBezTo>
                  <a:pt x="4048035" y="6008990"/>
                  <a:pt x="4048035" y="6008991"/>
                  <a:pt x="4048034" y="6008991"/>
                </a:cubicBezTo>
                <a:lnTo>
                  <a:pt x="46751" y="6008991"/>
                </a:lnTo>
                <a:cubicBezTo>
                  <a:pt x="32527" y="6008935"/>
                  <a:pt x="21027" y="6001166"/>
                  <a:pt x="20989" y="5991582"/>
                </a:cubicBezTo>
                <a:lnTo>
                  <a:pt x="20989" y="5200472"/>
                </a:lnTo>
                <a:lnTo>
                  <a:pt x="20989" y="5148088"/>
                </a:lnTo>
                <a:lnTo>
                  <a:pt x="20989" y="4794139"/>
                </a:lnTo>
                <a:lnTo>
                  <a:pt x="20989" y="4747157"/>
                </a:lnTo>
                <a:lnTo>
                  <a:pt x="13263" y="4720915"/>
                </a:lnTo>
                <a:cubicBezTo>
                  <a:pt x="19441" y="4710358"/>
                  <a:pt x="7362" y="4702637"/>
                  <a:pt x="4410" y="4694086"/>
                </a:cubicBezTo>
                <a:lnTo>
                  <a:pt x="592" y="4668231"/>
                </a:lnTo>
                <a:cubicBezTo>
                  <a:pt x="395" y="4661596"/>
                  <a:pt x="197" y="4654962"/>
                  <a:pt x="0" y="4648327"/>
                </a:cubicBezTo>
                <a:lnTo>
                  <a:pt x="5225" y="4627475"/>
                </a:lnTo>
                <a:cubicBezTo>
                  <a:pt x="5733" y="4621653"/>
                  <a:pt x="2480" y="4620114"/>
                  <a:pt x="3051" y="4613399"/>
                </a:cubicBezTo>
                <a:lnTo>
                  <a:pt x="8650" y="4587183"/>
                </a:lnTo>
                <a:lnTo>
                  <a:pt x="13808" y="4548834"/>
                </a:lnTo>
                <a:lnTo>
                  <a:pt x="19306" y="4522434"/>
                </a:lnTo>
                <a:lnTo>
                  <a:pt x="20989" y="4517345"/>
                </a:lnTo>
                <a:lnTo>
                  <a:pt x="20989" y="4344603"/>
                </a:lnTo>
                <a:lnTo>
                  <a:pt x="19107" y="4331860"/>
                </a:lnTo>
                <a:cubicBezTo>
                  <a:pt x="19734" y="4317530"/>
                  <a:pt x="20362" y="4303200"/>
                  <a:pt x="20989" y="4288870"/>
                </a:cubicBezTo>
                <a:lnTo>
                  <a:pt x="18426" y="4282627"/>
                </a:lnTo>
                <a:lnTo>
                  <a:pt x="20989" y="4240597"/>
                </a:lnTo>
                <a:cubicBezTo>
                  <a:pt x="20627" y="4226678"/>
                  <a:pt x="21199" y="4202560"/>
                  <a:pt x="18813" y="4194547"/>
                </a:cubicBezTo>
                <a:lnTo>
                  <a:pt x="12962" y="4191108"/>
                </a:lnTo>
                <a:cubicBezTo>
                  <a:pt x="12790" y="4187742"/>
                  <a:pt x="12619" y="4184375"/>
                  <a:pt x="12447" y="4181009"/>
                </a:cubicBezTo>
                <a:cubicBezTo>
                  <a:pt x="12896" y="4180270"/>
                  <a:pt x="12522" y="4165710"/>
                  <a:pt x="12560" y="4165109"/>
                </a:cubicBezTo>
                <a:lnTo>
                  <a:pt x="18700" y="4129496"/>
                </a:lnTo>
                <a:cubicBezTo>
                  <a:pt x="18626" y="4061144"/>
                  <a:pt x="18551" y="3992792"/>
                  <a:pt x="18477" y="3924440"/>
                </a:cubicBezTo>
                <a:lnTo>
                  <a:pt x="16141" y="3920672"/>
                </a:lnTo>
                <a:lnTo>
                  <a:pt x="12323" y="3894817"/>
                </a:lnTo>
                <a:cubicBezTo>
                  <a:pt x="12126" y="3888183"/>
                  <a:pt x="11928" y="3881548"/>
                  <a:pt x="11731" y="3874914"/>
                </a:cubicBezTo>
                <a:lnTo>
                  <a:pt x="16957" y="3854061"/>
                </a:lnTo>
                <a:cubicBezTo>
                  <a:pt x="17464" y="3848239"/>
                  <a:pt x="14211" y="3846700"/>
                  <a:pt x="14783" y="3839985"/>
                </a:cubicBezTo>
                <a:lnTo>
                  <a:pt x="18367" y="3823206"/>
                </a:lnTo>
                <a:cubicBezTo>
                  <a:pt x="20370" y="3186542"/>
                  <a:pt x="22502" y="656796"/>
                  <a:pt x="26800" y="20002"/>
                </a:cubicBezTo>
                <a:cubicBezTo>
                  <a:pt x="32586" y="9918"/>
                  <a:pt x="34176" y="8295"/>
                  <a:pt x="44155" y="2441"/>
                </a:cubicBezTo>
                <a:lnTo>
                  <a:pt x="58493" y="174"/>
                </a:lnTo>
                <a:lnTo>
                  <a:pt x="4100315" y="0"/>
                </a:lnTo>
                <a:cubicBezTo>
                  <a:pt x="4116788" y="48"/>
                  <a:pt x="4130132" y="13388"/>
                  <a:pt x="4130173" y="29860"/>
                </a:cubicBezTo>
                <a:close/>
              </a:path>
            </a:pathLst>
          </a:custGeom>
          <a:blipFill dpi="0" rotWithShape="1">
            <a:blip r:embed="rId2">
              <a:alphaModFix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265668-DA37-12A2-4FD6-7E5EA119C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t="1561" r="-6" b="4770"/>
          <a:stretch/>
        </p:blipFill>
        <p:spPr>
          <a:xfrm>
            <a:off x="6175340" y="4218108"/>
            <a:ext cx="2864579" cy="2032407"/>
          </a:xfrm>
          <a:custGeom>
            <a:avLst/>
            <a:gdLst/>
            <a:ahLst/>
            <a:cxnLst/>
            <a:rect l="l" t="t" r="r" b="b"/>
            <a:pathLst>
              <a:path w="2994598" h="2124655">
                <a:moveTo>
                  <a:pt x="103282" y="14"/>
                </a:moveTo>
                <a:cubicBezTo>
                  <a:pt x="585390" y="20232"/>
                  <a:pt x="2498951" y="110118"/>
                  <a:pt x="2980835" y="135168"/>
                </a:cubicBezTo>
                <a:cubicBezTo>
                  <a:pt x="2988785" y="135571"/>
                  <a:pt x="2994924" y="142330"/>
                  <a:pt x="2994585" y="150311"/>
                </a:cubicBezTo>
                <a:lnTo>
                  <a:pt x="2993700" y="169996"/>
                </a:lnTo>
                <a:cubicBezTo>
                  <a:pt x="2993700" y="169997"/>
                  <a:pt x="2993700" y="169997"/>
                  <a:pt x="2993700" y="169997"/>
                </a:cubicBezTo>
                <a:lnTo>
                  <a:pt x="2906316" y="2112523"/>
                </a:lnTo>
                <a:cubicBezTo>
                  <a:pt x="2905978" y="2119427"/>
                  <a:pt x="2901969" y="2124841"/>
                  <a:pt x="2897332" y="2124651"/>
                </a:cubicBezTo>
                <a:lnTo>
                  <a:pt x="2514658" y="2107437"/>
                </a:lnTo>
                <a:lnTo>
                  <a:pt x="2489319" y="2106297"/>
                </a:lnTo>
                <a:lnTo>
                  <a:pt x="2318107" y="2098595"/>
                </a:lnTo>
                <a:lnTo>
                  <a:pt x="2295381" y="2097572"/>
                </a:lnTo>
                <a:lnTo>
                  <a:pt x="2282519" y="2100752"/>
                </a:lnTo>
                <a:cubicBezTo>
                  <a:pt x="2277548" y="2097523"/>
                  <a:pt x="2273549" y="2103219"/>
                  <a:pt x="2269348" y="2104466"/>
                </a:cubicBezTo>
                <a:lnTo>
                  <a:pt x="2256758" y="2105757"/>
                </a:lnTo>
                <a:cubicBezTo>
                  <a:pt x="2253544" y="2105709"/>
                  <a:pt x="2250331" y="2105660"/>
                  <a:pt x="2247117" y="2105612"/>
                </a:cubicBezTo>
                <a:lnTo>
                  <a:pt x="2237145" y="2102621"/>
                </a:lnTo>
                <a:cubicBezTo>
                  <a:pt x="2234340" y="2102248"/>
                  <a:pt x="2233525" y="2103794"/>
                  <a:pt x="2230289" y="2103370"/>
                </a:cubicBezTo>
                <a:lnTo>
                  <a:pt x="2217730" y="2100082"/>
                </a:lnTo>
                <a:lnTo>
                  <a:pt x="2199293" y="2096743"/>
                </a:lnTo>
                <a:lnTo>
                  <a:pt x="2186642" y="2093500"/>
                </a:lnTo>
                <a:lnTo>
                  <a:pt x="2184218" y="2092572"/>
                </a:lnTo>
                <a:lnTo>
                  <a:pt x="2100659" y="2088813"/>
                </a:lnTo>
                <a:lnTo>
                  <a:pt x="2094454" y="2089449"/>
                </a:lnTo>
                <a:cubicBezTo>
                  <a:pt x="2087536" y="2088833"/>
                  <a:pt x="2080618" y="2088216"/>
                  <a:pt x="2073700" y="2087600"/>
                </a:cubicBezTo>
                <a:lnTo>
                  <a:pt x="2070624" y="2088709"/>
                </a:lnTo>
                <a:lnTo>
                  <a:pt x="2050350" y="2086550"/>
                </a:lnTo>
                <a:cubicBezTo>
                  <a:pt x="2043609" y="2086423"/>
                  <a:pt x="2031955" y="2085620"/>
                  <a:pt x="2028027" y="2086604"/>
                </a:cubicBezTo>
                <a:lnTo>
                  <a:pt x="2026235" y="2089370"/>
                </a:lnTo>
                <a:cubicBezTo>
                  <a:pt x="2024604" y="2089380"/>
                  <a:pt x="2022971" y="2089390"/>
                  <a:pt x="2021339" y="2089400"/>
                </a:cubicBezTo>
                <a:cubicBezTo>
                  <a:pt x="2020992" y="2089166"/>
                  <a:pt x="2013940" y="2089031"/>
                  <a:pt x="2013651" y="2088999"/>
                </a:cubicBezTo>
                <a:lnTo>
                  <a:pt x="1996558" y="2085243"/>
                </a:lnTo>
                <a:cubicBezTo>
                  <a:pt x="1963493" y="2083792"/>
                  <a:pt x="1930429" y="2082341"/>
                  <a:pt x="1897364" y="2080890"/>
                </a:cubicBezTo>
                <a:lnTo>
                  <a:pt x="1895490" y="2081942"/>
                </a:lnTo>
                <a:lnTo>
                  <a:pt x="1882900" y="2083233"/>
                </a:lnTo>
                <a:cubicBezTo>
                  <a:pt x="1879687" y="2083184"/>
                  <a:pt x="1876473" y="2083136"/>
                  <a:pt x="1873260" y="2083087"/>
                </a:cubicBezTo>
                <a:lnTo>
                  <a:pt x="1863287" y="2080096"/>
                </a:lnTo>
                <a:cubicBezTo>
                  <a:pt x="1860482" y="2079723"/>
                  <a:pt x="1859666" y="2081269"/>
                  <a:pt x="1856431" y="2080845"/>
                </a:cubicBezTo>
                <a:lnTo>
                  <a:pt x="1848393" y="2078740"/>
                </a:lnTo>
                <a:cubicBezTo>
                  <a:pt x="1540471" y="2063914"/>
                  <a:pt x="316834" y="2007831"/>
                  <a:pt x="8899" y="1991888"/>
                </a:cubicBezTo>
                <a:cubicBezTo>
                  <a:pt x="4148" y="1988860"/>
                  <a:pt x="3397" y="1988053"/>
                  <a:pt x="784" y="1983081"/>
                </a:cubicBezTo>
                <a:lnTo>
                  <a:pt x="0" y="1976071"/>
                </a:lnTo>
                <a:lnTo>
                  <a:pt x="88186" y="13860"/>
                </a:lnTo>
                <a:cubicBezTo>
                  <a:pt x="88569" y="5864"/>
                  <a:pt x="95313" y="-324"/>
                  <a:pt x="103282" y="14"/>
                </a:cubicBezTo>
                <a:close/>
              </a:path>
            </a:pathLst>
          </a:custGeom>
        </p:spPr>
      </p:pic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838537AB-789D-469B-BB87-0A23A66CD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691483" y="3482481"/>
            <a:ext cx="444795" cy="13560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7738E05-EF87-412B-A209-7A91F6BDB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A72ECE3-68C6-4419-8F79-8F749E039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492906E-E2AA-4AC2-BF38-A83390C45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6B305AA2-BA8D-4E4B-A412-73CBF9449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59A61EF-6194-4A68-8D80-56A3886B6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078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69338-6DC2-3093-1645-4C7A29CF0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1651" r="11188" b="2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4E1F8-6FA3-CA13-D582-8BE16D1A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271" y="847023"/>
            <a:ext cx="5244066" cy="1003939"/>
          </a:xfrm>
        </p:spPr>
        <p:txBody>
          <a:bodyPr>
            <a:normAutofit/>
          </a:bodyPr>
          <a:lstStyle/>
          <a:p>
            <a:r>
              <a:rPr lang="en-US" dirty="0"/>
              <a:t>Thought Experiments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FCDA439-2B3D-7EBE-A4EA-D0D0B09E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0166" y="2068676"/>
            <a:ext cx="4493984" cy="45716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Suppose a machine-learning model was powerful enough to predict the weather with 100 percent accuracy for the next 25-50 years – BUT the energy consumption required for the operation of this model has a </a:t>
            </a:r>
            <a:r>
              <a:rPr lang="en-US" sz="1100" b="1" dirty="0"/>
              <a:t>significant</a:t>
            </a:r>
            <a:r>
              <a:rPr lang="en-US" sz="1100" dirty="0"/>
              <a:t> detrimental effect on the climate.</a:t>
            </a:r>
          </a:p>
          <a:p>
            <a:pPr lvl="2">
              <a:lnSpc>
                <a:spcPct val="110000"/>
              </a:lnSpc>
            </a:pPr>
            <a:r>
              <a:rPr lang="en-US" sz="1100" dirty="0"/>
              <a:t>1) To what extent could the model’s operation be justified based on insights garnered?</a:t>
            </a:r>
          </a:p>
          <a:p>
            <a:pPr lvl="2">
              <a:lnSpc>
                <a:spcPct val="110000"/>
              </a:lnSpc>
            </a:pPr>
            <a:r>
              <a:rPr lang="en-US" sz="1100" dirty="0"/>
              <a:t>2) How can we determine the maximum prediction benefit for the minimum climate detriment?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Could a model use the migration data of human history to optimally place climate refugees in new nations?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3) How should nations distribute the brunt of climate displacement/humanitarian aid?</a:t>
            </a:r>
          </a:p>
          <a:p>
            <a:pPr lvl="1">
              <a:lnSpc>
                <a:spcPct val="110000"/>
              </a:lnSpc>
            </a:pPr>
            <a:endParaRPr lang="en-US" sz="10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76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56197-6AB4-9617-98CD-29DD1CF0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/>
              <a:t>Machine Learning Models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21D19D-EE2A-B38D-3E16-9C65E43B6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684332"/>
              </p:ext>
            </p:extLst>
          </p:nvPr>
        </p:nvGraphicFramePr>
        <p:xfrm>
          <a:off x="532518" y="2317750"/>
          <a:ext cx="11131657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42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754B6-7747-BF36-BC7A-BB67E032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Data Needs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EA4697-1C3A-8F77-CD30-77E2E51C5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528650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53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30A3B-29B6-3864-A5F4-EB92806D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Scenario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C16096-1E36-B14A-0AD0-D52C3A6B6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673207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3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719-46E3-2597-3C5C-86944026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222" y="-273230"/>
            <a:ext cx="9493249" cy="1577975"/>
          </a:xfrm>
        </p:spPr>
        <p:txBody>
          <a:bodyPr/>
          <a:lstStyle/>
          <a:p>
            <a:r>
              <a:rPr lang="en-US" dirty="0"/>
              <a:t>Scenario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32A91A-2A62-0FD7-B5D2-0C4B96ACC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884162"/>
              </p:ext>
            </p:extLst>
          </p:nvPr>
        </p:nvGraphicFramePr>
        <p:xfrm>
          <a:off x="526211" y="2128251"/>
          <a:ext cx="10358767" cy="431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25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D2DEE-D7D7-3B94-53E2-718F9AC3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Scenario 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825A110D-3302-FDE1-9256-A37234A52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168160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969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FFCD1-2877-3E03-F080-1030566A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Scenario Assessments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591C0C-F49F-E7F7-204E-69356DFAA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792398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440475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13450</TotalTime>
  <Words>1098</Words>
  <Application>Microsoft Macintosh PowerPoint</Application>
  <PresentationFormat>Widescreen</PresentationFormat>
  <Paragraphs>133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Consolas</vt:lpstr>
      <vt:lpstr>Franklin Gothic Heavy</vt:lpstr>
      <vt:lpstr>StreetscapeVTI</vt:lpstr>
      <vt:lpstr>Understanding Climate Change in Europe with Machine Learning</vt:lpstr>
      <vt:lpstr>Objectives</vt:lpstr>
      <vt:lpstr>Thought Experiments</vt:lpstr>
      <vt:lpstr>Machine Learning Models</vt:lpstr>
      <vt:lpstr>Data Needs</vt:lpstr>
      <vt:lpstr>Scenario 1</vt:lpstr>
      <vt:lpstr>Scenario 2</vt:lpstr>
      <vt:lpstr>Scenario 3</vt:lpstr>
      <vt:lpstr>Scenario Assessments</vt:lpstr>
      <vt:lpstr>Recommended Approach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Obach</dc:creator>
  <cp:lastModifiedBy>Jeremy Obach</cp:lastModifiedBy>
  <cp:revision>3</cp:revision>
  <dcterms:created xsi:type="dcterms:W3CDTF">2024-06-27T19:13:28Z</dcterms:created>
  <dcterms:modified xsi:type="dcterms:W3CDTF">2024-07-16T16:06:27Z</dcterms:modified>
</cp:coreProperties>
</file>